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42" r:id="rId2"/>
  </p:sldMasterIdLst>
  <p:notesMasterIdLst>
    <p:notesMasterId r:id="rId46"/>
  </p:notesMasterIdLst>
  <p:sldIdLst>
    <p:sldId id="2590" r:id="rId3"/>
    <p:sldId id="2562" r:id="rId4"/>
    <p:sldId id="2563" r:id="rId5"/>
    <p:sldId id="2592" r:id="rId6"/>
    <p:sldId id="2591" r:id="rId7"/>
    <p:sldId id="2593" r:id="rId8"/>
    <p:sldId id="2565" r:id="rId9"/>
    <p:sldId id="2595" r:id="rId10"/>
    <p:sldId id="2596" r:id="rId11"/>
    <p:sldId id="2597" r:id="rId12"/>
    <p:sldId id="2598" r:id="rId13"/>
    <p:sldId id="2599" r:id="rId14"/>
    <p:sldId id="2600" r:id="rId15"/>
    <p:sldId id="2601" r:id="rId16"/>
    <p:sldId id="2604" r:id="rId17"/>
    <p:sldId id="2603" r:id="rId18"/>
    <p:sldId id="2605" r:id="rId19"/>
    <p:sldId id="2602" r:id="rId20"/>
    <p:sldId id="2570" r:id="rId21"/>
    <p:sldId id="2571" r:id="rId22"/>
    <p:sldId id="2575" r:id="rId23"/>
    <p:sldId id="2576" r:id="rId24"/>
    <p:sldId id="2607" r:id="rId25"/>
    <p:sldId id="2608" r:id="rId26"/>
    <p:sldId id="2609" r:id="rId27"/>
    <p:sldId id="2610" r:id="rId28"/>
    <p:sldId id="2611" r:id="rId29"/>
    <p:sldId id="2577" r:id="rId30"/>
    <p:sldId id="2578" r:id="rId31"/>
    <p:sldId id="2579" r:id="rId32"/>
    <p:sldId id="2580" r:id="rId33"/>
    <p:sldId id="2606" r:id="rId34"/>
    <p:sldId id="2581" r:id="rId35"/>
    <p:sldId id="2582" r:id="rId36"/>
    <p:sldId id="2612" r:id="rId37"/>
    <p:sldId id="2613" r:id="rId38"/>
    <p:sldId id="2614" r:id="rId39"/>
    <p:sldId id="2615" r:id="rId40"/>
    <p:sldId id="2616" r:id="rId41"/>
    <p:sldId id="2617" r:id="rId42"/>
    <p:sldId id="2618" r:id="rId43"/>
    <p:sldId id="2589" r:id="rId44"/>
    <p:sldId id="2619" r:id="rId45"/>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Xây Dựng Website Quản Lý Chính Sách Bán Hàng Và Quyền Lợi Khách Hàng" id="{3EAAE870-64C8-4A45-A76A-0B0697A3EC39}">
          <p14:sldIdLst>
            <p14:sldId id="2590"/>
            <p14:sldId id="2562"/>
          </p14:sldIdLst>
        </p14:section>
        <p14:section name="Tổng quan dự án" id="{87BDA0CA-4D81-4DE9-9DBA-C87D946606C1}">
          <p14:sldIdLst>
            <p14:sldId id="2563"/>
            <p14:sldId id="2592"/>
            <p14:sldId id="2591"/>
            <p14:sldId id="2593"/>
            <p14:sldId id="2565"/>
            <p14:sldId id="2595"/>
            <p14:sldId id="2596"/>
            <p14:sldId id="2597"/>
            <p14:sldId id="2598"/>
            <p14:sldId id="2599"/>
            <p14:sldId id="2600"/>
            <p14:sldId id="2601"/>
            <p14:sldId id="2604"/>
            <p14:sldId id="2603"/>
            <p14:sldId id="2605"/>
            <p14:sldId id="2602"/>
          </p14:sldIdLst>
        </p14:section>
        <p14:section name="Kiến trúc hệ thống và công nghệ sử dụng" id="{B07FB4D5-7BDC-47D1-AA76-A1B370B3F66F}">
          <p14:sldIdLst>
            <p14:sldId id="2570"/>
            <p14:sldId id="2571"/>
          </p14:sldIdLst>
        </p14:section>
        <p14:section name="Các trường hợp sử dụng (Use case)" id="{67BC264B-57FD-42F3-B664-B44D74294701}">
          <p14:sldIdLst/>
        </p14:section>
        <p14:section name="Triển khai hệ thống trên nền tảng đám mây" id="{B4F8626A-84E9-4EC4-B42A-09D5A9655BD2}">
          <p14:sldIdLst>
            <p14:sldId id="2575"/>
            <p14:sldId id="2576"/>
            <p14:sldId id="2607"/>
            <p14:sldId id="2608"/>
            <p14:sldId id="2609"/>
            <p14:sldId id="2610"/>
            <p14:sldId id="2611"/>
            <p14:sldId id="2577"/>
          </p14:sldIdLst>
        </p14:section>
        <p14:section name="Minh họa giao diện" id="{DC5DB163-0203-4F2F-A740-E8528F231D7C}">
          <p14:sldIdLst>
            <p14:sldId id="2578"/>
            <p14:sldId id="2579"/>
            <p14:sldId id="2580"/>
            <p14:sldId id="2606"/>
          </p14:sldIdLst>
        </p14:section>
        <p14:section name="Khó khăn &amp; hướng phát triển" id="{94604FE1-4E06-40C6-880A-DDD60A9017C4}">
          <p14:sldIdLst>
            <p14:sldId id="2581"/>
            <p14:sldId id="2582"/>
            <p14:sldId id="2612"/>
            <p14:sldId id="2613"/>
            <p14:sldId id="2614"/>
            <p14:sldId id="2615"/>
            <p14:sldId id="2616"/>
            <p14:sldId id="2617"/>
            <p14:sldId id="2618"/>
          </p14:sldIdLst>
        </p14:section>
        <p14:section name="Giải đáp thắc mắc" id="{127C59CC-42E3-4768-B6F3-03B66FC2BB9D}">
          <p14:sldIdLst/>
        </p14:section>
        <p14:section name="Tác nhân và Use Case chính" id="{0B8524F7-1D86-48C8-AE9A-6DF3E1C5B78C}">
          <p14:sldIdLst/>
        </p14:section>
        <p14:section name="Kết luận" id="{A7E92C33-C28D-43F6-A7E2-463CAE992CDA}">
          <p14:sldIdLst>
            <p14:sldId id="2589"/>
            <p14:sldId id="261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6" d="100"/>
          <a:sy n="66" d="100"/>
        </p:scale>
        <p:origin x="1253" y="278"/>
      </p:cViewPr>
      <p:guideLst/>
    </p:cSldViewPr>
  </p:slideViewPr>
  <p:notesTextViewPr>
    <p:cViewPr>
      <p:scale>
        <a:sx n="1" d="1"/>
        <a:sy n="1" d="1"/>
      </p:scale>
      <p:origin x="0" y="0"/>
    </p:cViewPr>
  </p:notesTextViewPr>
  <p:sorterViewPr>
    <p:cViewPr>
      <p:scale>
        <a:sx n="100" d="100"/>
        <a:sy n="100" d="100"/>
      </p:scale>
      <p:origin x="0" y="-13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A808B-479E-42E8-8C41-FAABFC1F01E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FEA2E65-73E8-4774-81C9-F2CE4DB34683}">
      <dgm:prSet/>
      <dgm:spPr/>
      <dgm:t>
        <a:bodyPr/>
        <a:lstStyle/>
        <a:p>
          <a:pPr>
            <a:lnSpc>
              <a:spcPct val="100000"/>
            </a:lnSpc>
            <a:defRPr b="1"/>
          </a:pPr>
          <a:r>
            <a:rPr lang="vi-VN"/>
            <a:t>Khía cạnh quan trọng</a:t>
          </a:r>
          <a:endParaRPr lang="en-US"/>
        </a:p>
      </dgm:t>
    </dgm:pt>
    <dgm:pt modelId="{E28B39B5-A841-4806-9936-51DD1F031F70}" type="parTrans" cxnId="{4F9F3F4F-DD9E-4ED0-927D-408E89B844B8}">
      <dgm:prSet/>
      <dgm:spPr/>
      <dgm:t>
        <a:bodyPr/>
        <a:lstStyle/>
        <a:p>
          <a:endParaRPr lang="en-US"/>
        </a:p>
      </dgm:t>
    </dgm:pt>
    <dgm:pt modelId="{2581123E-E769-45F3-BDB5-3F2A041077C8}" type="sibTrans" cxnId="{4F9F3F4F-DD9E-4ED0-927D-408E89B844B8}">
      <dgm:prSet/>
      <dgm:spPr/>
      <dgm:t>
        <a:bodyPr/>
        <a:lstStyle/>
        <a:p>
          <a:pPr>
            <a:lnSpc>
              <a:spcPct val="100000"/>
            </a:lnSpc>
            <a:defRPr b="1"/>
          </a:pPr>
          <a:endParaRPr lang="en-US"/>
        </a:p>
      </dgm:t>
    </dgm:pt>
    <dgm:pt modelId="{2BAFBFBF-3B10-48DE-BE86-DF0A1E5008C2}">
      <dgm:prSet/>
      <dgm:spPr/>
      <dgm:t>
        <a:bodyPr/>
        <a:lstStyle/>
        <a:p>
          <a:pPr>
            <a:lnSpc>
              <a:spcPct val="100000"/>
            </a:lnSpc>
          </a:pPr>
          <a:r>
            <a:rPr lang="vi-VN"/>
            <a:t>Đã khám phá các yếu tố chính trong dự án xây dựng website, giúp người dùng nắm bắt nhanh chóng.</a:t>
          </a:r>
          <a:endParaRPr lang="en-US"/>
        </a:p>
      </dgm:t>
    </dgm:pt>
    <dgm:pt modelId="{4A87675D-C38B-48CA-BBD4-2569FC38B5AA}" type="parTrans" cxnId="{F389A855-EE92-4C27-949E-AA291B4F81D4}">
      <dgm:prSet/>
      <dgm:spPr/>
      <dgm:t>
        <a:bodyPr/>
        <a:lstStyle/>
        <a:p>
          <a:endParaRPr lang="en-US"/>
        </a:p>
      </dgm:t>
    </dgm:pt>
    <dgm:pt modelId="{3B77276C-D97E-4C08-8049-952285D4FD17}" type="sibTrans" cxnId="{F389A855-EE92-4C27-949E-AA291B4F81D4}">
      <dgm:prSet/>
      <dgm:spPr/>
      <dgm:t>
        <a:bodyPr/>
        <a:lstStyle/>
        <a:p>
          <a:endParaRPr lang="en-US"/>
        </a:p>
      </dgm:t>
    </dgm:pt>
    <dgm:pt modelId="{1DF98BED-386B-491C-A862-3EFDCB9670B9}">
      <dgm:prSet/>
      <dgm:spPr/>
      <dgm:t>
        <a:bodyPr/>
        <a:lstStyle/>
        <a:p>
          <a:pPr>
            <a:lnSpc>
              <a:spcPct val="100000"/>
            </a:lnSpc>
            <a:defRPr b="1"/>
          </a:pPr>
          <a:r>
            <a:rPr lang="vi-VN"/>
            <a:t>Quy trình xây dựng</a:t>
          </a:r>
          <a:endParaRPr lang="en-US"/>
        </a:p>
      </dgm:t>
    </dgm:pt>
    <dgm:pt modelId="{BA352E87-F050-4809-9ECD-5EC034D5B453}" type="parTrans" cxnId="{DE8AA4E3-DF60-4EE7-A943-9B6572F5BB19}">
      <dgm:prSet/>
      <dgm:spPr/>
      <dgm:t>
        <a:bodyPr/>
        <a:lstStyle/>
        <a:p>
          <a:endParaRPr lang="en-US"/>
        </a:p>
      </dgm:t>
    </dgm:pt>
    <dgm:pt modelId="{6D959B91-10D5-4281-867E-2BB09AB719A9}" type="sibTrans" cxnId="{DE8AA4E3-DF60-4EE7-A943-9B6572F5BB19}">
      <dgm:prSet/>
      <dgm:spPr/>
      <dgm:t>
        <a:bodyPr/>
        <a:lstStyle/>
        <a:p>
          <a:pPr>
            <a:lnSpc>
              <a:spcPct val="100000"/>
            </a:lnSpc>
            <a:defRPr b="1"/>
          </a:pPr>
          <a:endParaRPr lang="en-US"/>
        </a:p>
      </dgm:t>
    </dgm:pt>
    <dgm:pt modelId="{C41DD092-E012-4BD1-B4CA-14D69B0D1D84}">
      <dgm:prSet/>
      <dgm:spPr/>
      <dgm:t>
        <a:bodyPr/>
        <a:lstStyle/>
        <a:p>
          <a:pPr>
            <a:lnSpc>
              <a:spcPct val="100000"/>
            </a:lnSpc>
          </a:pPr>
          <a:r>
            <a:rPr lang="vi-VN"/>
            <a:t>Thông tin trình bày giúp bạn hiểu rõ hơn về quy trình xây dựng nền tảng hiệu quả cho doanh nghiệp.</a:t>
          </a:r>
          <a:endParaRPr lang="en-US"/>
        </a:p>
      </dgm:t>
    </dgm:pt>
    <dgm:pt modelId="{892F91DD-2BB1-4ACF-B774-CA14D44B48BC}" type="parTrans" cxnId="{1252EF70-FF3A-416D-A5B1-8C17CD7F658F}">
      <dgm:prSet/>
      <dgm:spPr/>
      <dgm:t>
        <a:bodyPr/>
        <a:lstStyle/>
        <a:p>
          <a:endParaRPr lang="en-US"/>
        </a:p>
      </dgm:t>
    </dgm:pt>
    <dgm:pt modelId="{357FF40E-CC39-4B24-AB2D-BD9E7D419EE6}" type="sibTrans" cxnId="{1252EF70-FF3A-416D-A5B1-8C17CD7F658F}">
      <dgm:prSet/>
      <dgm:spPr/>
      <dgm:t>
        <a:bodyPr/>
        <a:lstStyle/>
        <a:p>
          <a:endParaRPr lang="en-US"/>
        </a:p>
      </dgm:t>
    </dgm:pt>
    <dgm:pt modelId="{2787F7D6-4FD3-4DAB-99AA-A171C471FD6A}">
      <dgm:prSet/>
      <dgm:spPr/>
      <dgm:t>
        <a:bodyPr/>
        <a:lstStyle/>
        <a:p>
          <a:pPr>
            <a:lnSpc>
              <a:spcPct val="100000"/>
            </a:lnSpc>
            <a:defRPr b="1"/>
          </a:pPr>
          <a:r>
            <a:rPr lang="vi-VN"/>
            <a:t>Quyền lợi khách hàng</a:t>
          </a:r>
          <a:endParaRPr lang="en-US"/>
        </a:p>
      </dgm:t>
    </dgm:pt>
    <dgm:pt modelId="{E92DF4C6-9763-4B07-AB9E-996F0846EFD2}" type="parTrans" cxnId="{A38C60C3-2BE6-446B-84A8-8B7B11AA0599}">
      <dgm:prSet/>
      <dgm:spPr/>
      <dgm:t>
        <a:bodyPr/>
        <a:lstStyle/>
        <a:p>
          <a:endParaRPr lang="en-US"/>
        </a:p>
      </dgm:t>
    </dgm:pt>
    <dgm:pt modelId="{7B4EEBF2-E92A-4DE0-9FB5-9522E62355B0}" type="sibTrans" cxnId="{A38C60C3-2BE6-446B-84A8-8B7B11AA0599}">
      <dgm:prSet/>
      <dgm:spPr/>
      <dgm:t>
        <a:bodyPr/>
        <a:lstStyle/>
        <a:p>
          <a:endParaRPr lang="en-US"/>
        </a:p>
      </dgm:t>
    </dgm:pt>
    <dgm:pt modelId="{3731C7EA-60DD-4FA5-8D40-6338BC5B42F0}">
      <dgm:prSet/>
      <dgm:spPr/>
      <dgm:t>
        <a:bodyPr/>
        <a:lstStyle/>
        <a:p>
          <a:pPr>
            <a:lnSpc>
              <a:spcPct val="100000"/>
            </a:lnSpc>
          </a:pPr>
          <a:r>
            <a:rPr lang="vi-VN"/>
            <a:t>Nâng cao nhận thức về quyền lợi của khách hàng thông qua hệ thống quản lý chính sách bán hàng rõ ràng.</a:t>
          </a:r>
          <a:endParaRPr lang="en-US"/>
        </a:p>
      </dgm:t>
    </dgm:pt>
    <dgm:pt modelId="{EFBDE4F6-A419-4C5C-BA3B-A07EC97752D4}" type="parTrans" cxnId="{29FD2086-63EF-49FF-B63B-1DA291302F64}">
      <dgm:prSet/>
      <dgm:spPr/>
      <dgm:t>
        <a:bodyPr/>
        <a:lstStyle/>
        <a:p>
          <a:endParaRPr lang="en-US"/>
        </a:p>
      </dgm:t>
    </dgm:pt>
    <dgm:pt modelId="{74229702-BC1C-4AD6-9DDE-B515FE00A7D8}" type="sibTrans" cxnId="{29FD2086-63EF-49FF-B63B-1DA291302F64}">
      <dgm:prSet/>
      <dgm:spPr/>
      <dgm:t>
        <a:bodyPr/>
        <a:lstStyle/>
        <a:p>
          <a:endParaRPr lang="en-US"/>
        </a:p>
      </dgm:t>
    </dgm:pt>
    <dgm:pt modelId="{435048FE-0356-48C9-993E-9F1E30E09A8C}" type="pres">
      <dgm:prSet presAssocID="{14CA808B-479E-42E8-8C41-FAABFC1F01E6}" presName="Name0" presStyleCnt="0">
        <dgm:presLayoutVars>
          <dgm:dir/>
          <dgm:resizeHandles val="exact"/>
        </dgm:presLayoutVars>
      </dgm:prSet>
      <dgm:spPr/>
    </dgm:pt>
    <dgm:pt modelId="{AFFEFFDB-64AC-4FFE-9DBD-15857A2CD96E}" type="pres">
      <dgm:prSet presAssocID="{EFEA2E65-73E8-4774-81C9-F2CE4DB34683}" presName="compNode" presStyleCnt="0"/>
      <dgm:spPr/>
    </dgm:pt>
    <dgm:pt modelId="{0A6713A1-1087-43EE-BF6E-AD0B17A23334}" type="pres">
      <dgm:prSet presAssocID="{EFEA2E65-73E8-4774-81C9-F2CE4DB34683}" presName="pictRect" presStyleLbl="revTx" presStyleIdx="0" presStyleCnt="6">
        <dgm:presLayoutVars>
          <dgm:chMax val="0"/>
          <dgm:bulletEnabled/>
        </dgm:presLayoutVars>
      </dgm:prSet>
      <dgm:spPr/>
    </dgm:pt>
    <dgm:pt modelId="{6EDEA15C-7D07-451C-B52E-467A1AE73199}" type="pres">
      <dgm:prSet presAssocID="{EFEA2E65-73E8-4774-81C9-F2CE4DB34683}" presName="textRect" presStyleLbl="revTx" presStyleIdx="1" presStyleCnt="6">
        <dgm:presLayoutVars>
          <dgm:bulletEnabled/>
        </dgm:presLayoutVars>
      </dgm:prSet>
      <dgm:spPr/>
    </dgm:pt>
    <dgm:pt modelId="{B9C6DF9D-2824-4082-B736-94DA133470F4}" type="pres">
      <dgm:prSet presAssocID="{2581123E-E769-45F3-BDB5-3F2A041077C8}" presName="sibTrans" presStyleLbl="sibTrans2D1" presStyleIdx="0" presStyleCnt="0"/>
      <dgm:spPr/>
    </dgm:pt>
    <dgm:pt modelId="{E2504F20-F5B9-436C-B7AC-D14A9D6E3385}" type="pres">
      <dgm:prSet presAssocID="{1DF98BED-386B-491C-A862-3EFDCB9670B9}" presName="compNode" presStyleCnt="0"/>
      <dgm:spPr/>
    </dgm:pt>
    <dgm:pt modelId="{3EC5B64D-1668-49EC-9E31-A76143903C5E}" type="pres">
      <dgm:prSet presAssocID="{1DF98BED-386B-491C-A862-3EFDCB9670B9}" presName="pictRect" presStyleLbl="revTx" presStyleIdx="2" presStyleCnt="6">
        <dgm:presLayoutVars>
          <dgm:chMax val="0"/>
          <dgm:bulletEnabled/>
        </dgm:presLayoutVars>
      </dgm:prSet>
      <dgm:spPr/>
    </dgm:pt>
    <dgm:pt modelId="{667E4A18-DC54-4651-AC53-C98D47FF5E00}" type="pres">
      <dgm:prSet presAssocID="{1DF98BED-386B-491C-A862-3EFDCB9670B9}" presName="textRect" presStyleLbl="revTx" presStyleIdx="3" presStyleCnt="6">
        <dgm:presLayoutVars>
          <dgm:bulletEnabled/>
        </dgm:presLayoutVars>
      </dgm:prSet>
      <dgm:spPr/>
    </dgm:pt>
    <dgm:pt modelId="{08B6065E-F075-46A0-BC9D-A05F1D282933}" type="pres">
      <dgm:prSet presAssocID="{6D959B91-10D5-4281-867E-2BB09AB719A9}" presName="sibTrans" presStyleLbl="sibTrans2D1" presStyleIdx="0" presStyleCnt="0"/>
      <dgm:spPr/>
    </dgm:pt>
    <dgm:pt modelId="{7162DE91-3246-4113-81F6-F648B656328F}" type="pres">
      <dgm:prSet presAssocID="{2787F7D6-4FD3-4DAB-99AA-A171C471FD6A}" presName="compNode" presStyleCnt="0"/>
      <dgm:spPr/>
    </dgm:pt>
    <dgm:pt modelId="{45745052-1C08-4E0C-8397-E25A42AC2ED3}" type="pres">
      <dgm:prSet presAssocID="{2787F7D6-4FD3-4DAB-99AA-A171C471FD6A}" presName="pictRect" presStyleLbl="revTx" presStyleIdx="4" presStyleCnt="6">
        <dgm:presLayoutVars>
          <dgm:chMax val="0"/>
          <dgm:bulletEnabled/>
        </dgm:presLayoutVars>
      </dgm:prSet>
      <dgm:spPr/>
    </dgm:pt>
    <dgm:pt modelId="{C85C3020-6569-4C67-816A-21C9C44FCDB4}" type="pres">
      <dgm:prSet presAssocID="{2787F7D6-4FD3-4DAB-99AA-A171C471FD6A}" presName="textRect" presStyleLbl="revTx" presStyleIdx="5" presStyleCnt="6">
        <dgm:presLayoutVars>
          <dgm:bulletEnabled/>
        </dgm:presLayoutVars>
      </dgm:prSet>
      <dgm:spPr/>
    </dgm:pt>
  </dgm:ptLst>
  <dgm:cxnLst>
    <dgm:cxn modelId="{C8D02E32-410D-4D4B-BF88-8060AB35FB13}" type="presOf" srcId="{EFEA2E65-73E8-4774-81C9-F2CE4DB34683}" destId="{0A6713A1-1087-43EE-BF6E-AD0B17A23334}" srcOrd="0" destOrd="0" presId="urn:microsoft.com/office/officeart/2024/3/layout/hArchList1"/>
    <dgm:cxn modelId="{D0BFE139-18A0-4092-8DF6-5F140E243440}" type="presOf" srcId="{2787F7D6-4FD3-4DAB-99AA-A171C471FD6A}" destId="{45745052-1C08-4E0C-8397-E25A42AC2ED3}" srcOrd="0" destOrd="0" presId="urn:microsoft.com/office/officeart/2024/3/layout/hArchList1"/>
    <dgm:cxn modelId="{F65EC13D-F462-48EC-A454-6825137DAEE3}" type="presOf" srcId="{C41DD092-E012-4BD1-B4CA-14D69B0D1D84}" destId="{667E4A18-DC54-4651-AC53-C98D47FF5E00}" srcOrd="0" destOrd="0" presId="urn:microsoft.com/office/officeart/2024/3/layout/hArchList1"/>
    <dgm:cxn modelId="{4F9F3F4F-DD9E-4ED0-927D-408E89B844B8}" srcId="{14CA808B-479E-42E8-8C41-FAABFC1F01E6}" destId="{EFEA2E65-73E8-4774-81C9-F2CE4DB34683}" srcOrd="0" destOrd="0" parTransId="{E28B39B5-A841-4806-9936-51DD1F031F70}" sibTransId="{2581123E-E769-45F3-BDB5-3F2A041077C8}"/>
    <dgm:cxn modelId="{1252EF70-FF3A-416D-A5B1-8C17CD7F658F}" srcId="{1DF98BED-386B-491C-A862-3EFDCB9670B9}" destId="{C41DD092-E012-4BD1-B4CA-14D69B0D1D84}" srcOrd="0" destOrd="0" parTransId="{892F91DD-2BB1-4ACF-B774-CA14D44B48BC}" sibTransId="{357FF40E-CC39-4B24-AB2D-BD9E7D419EE6}"/>
    <dgm:cxn modelId="{EF82AD52-6EA4-4668-9F13-18D8AE2D147A}" type="presOf" srcId="{3731C7EA-60DD-4FA5-8D40-6338BC5B42F0}" destId="{C85C3020-6569-4C67-816A-21C9C44FCDB4}" srcOrd="0" destOrd="0" presId="urn:microsoft.com/office/officeart/2024/3/layout/hArchList1"/>
    <dgm:cxn modelId="{F389A855-EE92-4C27-949E-AA291B4F81D4}" srcId="{EFEA2E65-73E8-4774-81C9-F2CE4DB34683}" destId="{2BAFBFBF-3B10-48DE-BE86-DF0A1E5008C2}" srcOrd="0" destOrd="0" parTransId="{4A87675D-C38B-48CA-BBD4-2569FC38B5AA}" sibTransId="{3B77276C-D97E-4C08-8049-952285D4FD17}"/>
    <dgm:cxn modelId="{40150986-8271-472E-BBC3-0A9CEE46DB6E}" type="presOf" srcId="{14CA808B-479E-42E8-8C41-FAABFC1F01E6}" destId="{435048FE-0356-48C9-993E-9F1E30E09A8C}" srcOrd="0" destOrd="0" presId="urn:microsoft.com/office/officeart/2024/3/layout/hArchList1"/>
    <dgm:cxn modelId="{29FD2086-63EF-49FF-B63B-1DA291302F64}" srcId="{2787F7D6-4FD3-4DAB-99AA-A171C471FD6A}" destId="{3731C7EA-60DD-4FA5-8D40-6338BC5B42F0}" srcOrd="0" destOrd="0" parTransId="{EFBDE4F6-A419-4C5C-BA3B-A07EC97752D4}" sibTransId="{74229702-BC1C-4AD6-9DDE-B515FE00A7D8}"/>
    <dgm:cxn modelId="{115D1FC2-6493-40CA-B07E-AA0C3C3BF47A}" type="presOf" srcId="{2BAFBFBF-3B10-48DE-BE86-DF0A1E5008C2}" destId="{6EDEA15C-7D07-451C-B52E-467A1AE73199}" srcOrd="0" destOrd="0" presId="urn:microsoft.com/office/officeart/2024/3/layout/hArchList1"/>
    <dgm:cxn modelId="{A38C60C3-2BE6-446B-84A8-8B7B11AA0599}" srcId="{14CA808B-479E-42E8-8C41-FAABFC1F01E6}" destId="{2787F7D6-4FD3-4DAB-99AA-A171C471FD6A}" srcOrd="2" destOrd="0" parTransId="{E92DF4C6-9763-4B07-AB9E-996F0846EFD2}" sibTransId="{7B4EEBF2-E92A-4DE0-9FB5-9522E62355B0}"/>
    <dgm:cxn modelId="{8694ABCE-E55B-4DD5-B5A5-36BA7AB00B72}" type="presOf" srcId="{2581123E-E769-45F3-BDB5-3F2A041077C8}" destId="{B9C6DF9D-2824-4082-B736-94DA133470F4}" srcOrd="0" destOrd="0" presId="urn:microsoft.com/office/officeart/2024/3/layout/hArchList1"/>
    <dgm:cxn modelId="{2E28F2D9-3433-454A-A6D9-40FBFB51C1C1}" type="presOf" srcId="{1DF98BED-386B-491C-A862-3EFDCB9670B9}" destId="{3EC5B64D-1668-49EC-9E31-A76143903C5E}" srcOrd="0" destOrd="0" presId="urn:microsoft.com/office/officeart/2024/3/layout/hArchList1"/>
    <dgm:cxn modelId="{DE8AA4E3-DF60-4EE7-A943-9B6572F5BB19}" srcId="{14CA808B-479E-42E8-8C41-FAABFC1F01E6}" destId="{1DF98BED-386B-491C-A862-3EFDCB9670B9}" srcOrd="1" destOrd="0" parTransId="{BA352E87-F050-4809-9ECD-5EC034D5B453}" sibTransId="{6D959B91-10D5-4281-867E-2BB09AB719A9}"/>
    <dgm:cxn modelId="{4A82B8FF-59E6-4427-9749-2A536F521885}" type="presOf" srcId="{6D959B91-10D5-4281-867E-2BB09AB719A9}" destId="{08B6065E-F075-46A0-BC9D-A05F1D282933}" srcOrd="0" destOrd="0" presId="urn:microsoft.com/office/officeart/2024/3/layout/hArchList1"/>
    <dgm:cxn modelId="{A61866BB-3C87-465D-8C9F-8F19F1AE5C1C}" type="presParOf" srcId="{435048FE-0356-48C9-993E-9F1E30E09A8C}" destId="{AFFEFFDB-64AC-4FFE-9DBD-15857A2CD96E}" srcOrd="0" destOrd="0" presId="urn:microsoft.com/office/officeart/2024/3/layout/hArchList1"/>
    <dgm:cxn modelId="{9EE2753A-79E5-4BA2-81C1-0BA46E3951F0}" type="presParOf" srcId="{AFFEFFDB-64AC-4FFE-9DBD-15857A2CD96E}" destId="{0A6713A1-1087-43EE-BF6E-AD0B17A23334}" srcOrd="0" destOrd="0" presId="urn:microsoft.com/office/officeart/2024/3/layout/hArchList1"/>
    <dgm:cxn modelId="{1C7F45E2-B189-4389-A35C-10F28737C4B3}" type="presParOf" srcId="{AFFEFFDB-64AC-4FFE-9DBD-15857A2CD96E}" destId="{6EDEA15C-7D07-451C-B52E-467A1AE73199}" srcOrd="1" destOrd="0" presId="urn:microsoft.com/office/officeart/2024/3/layout/hArchList1"/>
    <dgm:cxn modelId="{AFF1816A-90E9-492A-9D46-9A602C718A83}" type="presParOf" srcId="{435048FE-0356-48C9-993E-9F1E30E09A8C}" destId="{B9C6DF9D-2824-4082-B736-94DA133470F4}" srcOrd="1" destOrd="0" presId="urn:microsoft.com/office/officeart/2024/3/layout/hArchList1"/>
    <dgm:cxn modelId="{82AD02B3-E0E1-4EE6-995D-CB4996692492}" type="presParOf" srcId="{435048FE-0356-48C9-993E-9F1E30E09A8C}" destId="{E2504F20-F5B9-436C-B7AC-D14A9D6E3385}" srcOrd="2" destOrd="0" presId="urn:microsoft.com/office/officeart/2024/3/layout/hArchList1"/>
    <dgm:cxn modelId="{A0A2AC2D-7B63-4EA2-B401-A7B84965E80A}" type="presParOf" srcId="{E2504F20-F5B9-436C-B7AC-D14A9D6E3385}" destId="{3EC5B64D-1668-49EC-9E31-A76143903C5E}" srcOrd="0" destOrd="0" presId="urn:microsoft.com/office/officeart/2024/3/layout/hArchList1"/>
    <dgm:cxn modelId="{B3B7264B-51E3-458E-BE54-8BC6F7BB72B1}" type="presParOf" srcId="{E2504F20-F5B9-436C-B7AC-D14A9D6E3385}" destId="{667E4A18-DC54-4651-AC53-C98D47FF5E00}" srcOrd="1" destOrd="0" presId="urn:microsoft.com/office/officeart/2024/3/layout/hArchList1"/>
    <dgm:cxn modelId="{836292E5-1743-4AB7-9ACD-C1789E5F764C}" type="presParOf" srcId="{435048FE-0356-48C9-993E-9F1E30E09A8C}" destId="{08B6065E-F075-46A0-BC9D-A05F1D282933}" srcOrd="3" destOrd="0" presId="urn:microsoft.com/office/officeart/2024/3/layout/hArchList1"/>
    <dgm:cxn modelId="{3E36D5B8-1468-4F01-9BF8-EC5149245A55}" type="presParOf" srcId="{435048FE-0356-48C9-993E-9F1E30E09A8C}" destId="{7162DE91-3246-4113-81F6-F648B656328F}" srcOrd="4" destOrd="0" presId="urn:microsoft.com/office/officeart/2024/3/layout/hArchList1"/>
    <dgm:cxn modelId="{66CDD69D-8CC6-4C6F-A257-2415C9D50599}" type="presParOf" srcId="{7162DE91-3246-4113-81F6-F648B656328F}" destId="{45745052-1C08-4E0C-8397-E25A42AC2ED3}" srcOrd="0" destOrd="0" presId="urn:microsoft.com/office/officeart/2024/3/layout/hArchList1"/>
    <dgm:cxn modelId="{0AD84415-8B41-431D-BCA2-86756DA9F310}" type="presParOf" srcId="{7162DE91-3246-4113-81F6-F648B656328F}" destId="{C85C3020-6569-4C67-816A-21C9C44FCDB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713A1-1087-43EE-BF6E-AD0B17A23334}">
      <dsp:nvSpPr>
        <dsp:cNvPr id="0" name=""/>
        <dsp:cNvSpPr/>
      </dsp:nvSpPr>
      <dsp:spPr>
        <a:xfrm>
          <a:off x="0" y="0"/>
          <a:ext cx="3403203" cy="3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vi-VN" sz="1800" kern="1200"/>
            <a:t>Khía cạnh quan trọng</a:t>
          </a:r>
          <a:endParaRPr lang="en-US" sz="1800" kern="1200"/>
        </a:p>
      </dsp:txBody>
      <dsp:txXfrm>
        <a:off x="0" y="0"/>
        <a:ext cx="3403203" cy="350738"/>
      </dsp:txXfrm>
    </dsp:sp>
    <dsp:sp modelId="{6EDEA15C-7D07-451C-B52E-467A1AE73199}">
      <dsp:nvSpPr>
        <dsp:cNvPr id="0" name=""/>
        <dsp:cNvSpPr/>
      </dsp:nvSpPr>
      <dsp:spPr>
        <a:xfrm>
          <a:off x="0" y="350738"/>
          <a:ext cx="3403203" cy="242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vi-VN" sz="1400" kern="1200"/>
            <a:t>Đã khám phá các yếu tố chính trong dự án xây dựng website, giúp người dùng nắm bắt nhanh chóng.</a:t>
          </a:r>
          <a:endParaRPr lang="en-US" sz="1400" kern="1200"/>
        </a:p>
      </dsp:txBody>
      <dsp:txXfrm>
        <a:off x="0" y="350738"/>
        <a:ext cx="3403203" cy="2423045"/>
      </dsp:txXfrm>
    </dsp:sp>
    <dsp:sp modelId="{3EC5B64D-1668-49EC-9E31-A76143903C5E}">
      <dsp:nvSpPr>
        <dsp:cNvPr id="0" name=""/>
        <dsp:cNvSpPr/>
      </dsp:nvSpPr>
      <dsp:spPr>
        <a:xfrm>
          <a:off x="3743523" y="0"/>
          <a:ext cx="3403203" cy="3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vi-VN" sz="1800" kern="1200"/>
            <a:t>Quy trình xây dựng</a:t>
          </a:r>
          <a:endParaRPr lang="en-US" sz="1800" kern="1200"/>
        </a:p>
      </dsp:txBody>
      <dsp:txXfrm>
        <a:off x="3743523" y="0"/>
        <a:ext cx="3403203" cy="350738"/>
      </dsp:txXfrm>
    </dsp:sp>
    <dsp:sp modelId="{667E4A18-DC54-4651-AC53-C98D47FF5E00}">
      <dsp:nvSpPr>
        <dsp:cNvPr id="0" name=""/>
        <dsp:cNvSpPr/>
      </dsp:nvSpPr>
      <dsp:spPr>
        <a:xfrm>
          <a:off x="3743523" y="350738"/>
          <a:ext cx="3403203" cy="242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vi-VN" sz="1400" kern="1200"/>
            <a:t>Thông tin trình bày giúp bạn hiểu rõ hơn về quy trình xây dựng nền tảng hiệu quả cho doanh nghiệp.</a:t>
          </a:r>
          <a:endParaRPr lang="en-US" sz="1400" kern="1200"/>
        </a:p>
      </dsp:txBody>
      <dsp:txXfrm>
        <a:off x="3743523" y="350738"/>
        <a:ext cx="3403203" cy="2423045"/>
      </dsp:txXfrm>
    </dsp:sp>
    <dsp:sp modelId="{45745052-1C08-4E0C-8397-E25A42AC2ED3}">
      <dsp:nvSpPr>
        <dsp:cNvPr id="0" name=""/>
        <dsp:cNvSpPr/>
      </dsp:nvSpPr>
      <dsp:spPr>
        <a:xfrm>
          <a:off x="7487046" y="0"/>
          <a:ext cx="3403203" cy="350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vi-VN" sz="1800" kern="1200"/>
            <a:t>Quyền lợi khách hàng</a:t>
          </a:r>
          <a:endParaRPr lang="en-US" sz="1800" kern="1200"/>
        </a:p>
      </dsp:txBody>
      <dsp:txXfrm>
        <a:off x="7487046" y="0"/>
        <a:ext cx="3403203" cy="350738"/>
      </dsp:txXfrm>
    </dsp:sp>
    <dsp:sp modelId="{C85C3020-6569-4C67-816A-21C9C44FCDB4}">
      <dsp:nvSpPr>
        <dsp:cNvPr id="0" name=""/>
        <dsp:cNvSpPr/>
      </dsp:nvSpPr>
      <dsp:spPr>
        <a:xfrm>
          <a:off x="7487046" y="350738"/>
          <a:ext cx="3403203" cy="2423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vi-VN" sz="1400" kern="1200"/>
            <a:t>Nâng cao nhận thức về quyền lợi của khách hàng thông qua hệ thống quản lý chính sách bán hàng rõ ràng.</a:t>
          </a:r>
          <a:endParaRPr lang="en-US" sz="1400" kern="1200"/>
        </a:p>
      </dsp:txBody>
      <dsp:txXfrm>
        <a:off x="7487046" y="350738"/>
        <a:ext cx="3403203" cy="242304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9179F-BCD4-4D60-B133-1B9F8035B69D}" type="datetimeFigureOut">
              <a:rPr lang="vi-VN" smtClean="0"/>
              <a:t>10/05/2025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28C9F-A4FB-4CAA-B263-50044405D0B6}" type="slidenum">
              <a:rPr lang="vi-VN" smtClean="0"/>
              <a:t>‹#›</a:t>
            </a:fld>
            <a:endParaRPr lang="vi-VN"/>
          </a:p>
        </p:txBody>
      </p:sp>
    </p:spTree>
    <p:extLst>
      <p:ext uri="{BB962C8B-B14F-4D97-AF65-F5344CB8AC3E}">
        <p14:creationId xmlns:p14="http://schemas.microsoft.com/office/powerpoint/2010/main" val="3727546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sẽ bắt đầu với tổng quan về dự án, tìm hiểu mục tiêu chính mà chúng ta muốn đạt được, xác định người dùng mục tiêu và từng bước trong luồng xử lý chính. Điều này sẽ giúp tạo ra một nền tảng phù hợp và hiệu quả cho người dùng.</a:t>
            </a:r>
          </a:p>
        </p:txBody>
      </p:sp>
      <p:sp>
        <p:nvSpPr>
          <p:cNvPr id="4" name="Slide Number Placeholder 3"/>
          <p:cNvSpPr>
            <a:spLocks noGrp="1"/>
          </p:cNvSpPr>
          <p:nvPr>
            <p:ph type="sldNum" sz="quarter" idx="5"/>
          </p:nvPr>
        </p:nvSpPr>
        <p:spPr/>
        <p:txBody>
          <a:bodyPr/>
          <a:lstStyle/>
          <a:p>
            <a:fld id="{1D328C9F-A4FB-4CAA-B263-50044405D0B6}" type="slidenum">
              <a:rPr lang="vi-VN" smtClean="0"/>
              <a:t>2</a:t>
            </a:fld>
            <a:endParaRPr lang="vi-VN"/>
          </a:p>
        </p:txBody>
      </p:sp>
    </p:spTree>
    <p:extLst>
      <p:ext uri="{BB962C8B-B14F-4D97-AF65-F5344CB8AC3E}">
        <p14:creationId xmlns:p14="http://schemas.microsoft.com/office/powerpoint/2010/main" val="1651885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66306-A7D4-9B99-B212-7FFFBFFAB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F68E1-2766-CE86-8809-A83DD8CE9E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6E840-266D-A056-2689-3EEAC6F2F01C}"/>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3F8B7F2A-FDBD-C594-E503-E1939390A577}"/>
              </a:ext>
            </a:extLst>
          </p:cNvPr>
          <p:cNvSpPr>
            <a:spLocks noGrp="1"/>
          </p:cNvSpPr>
          <p:nvPr>
            <p:ph type="sldNum" sz="quarter" idx="5"/>
          </p:nvPr>
        </p:nvSpPr>
        <p:spPr/>
        <p:txBody>
          <a:bodyPr/>
          <a:lstStyle/>
          <a:p>
            <a:fld id="{1D328C9F-A4FB-4CAA-B263-50044405D0B6}" type="slidenum">
              <a:rPr lang="vi-VN" smtClean="0"/>
              <a:t>11</a:t>
            </a:fld>
            <a:endParaRPr lang="vi-VN"/>
          </a:p>
        </p:txBody>
      </p:sp>
    </p:spTree>
    <p:extLst>
      <p:ext uri="{BB962C8B-B14F-4D97-AF65-F5344CB8AC3E}">
        <p14:creationId xmlns:p14="http://schemas.microsoft.com/office/powerpoint/2010/main" val="430719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FE62-C40D-0D7C-D99E-AFAEC44C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87328-6850-6910-5C27-0E81EC95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D36F6-999F-4286-C0B2-4C1140DA229F}"/>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63E2FC58-241E-BEC3-1E15-6378C695C5E4}"/>
              </a:ext>
            </a:extLst>
          </p:cNvPr>
          <p:cNvSpPr>
            <a:spLocks noGrp="1"/>
          </p:cNvSpPr>
          <p:nvPr>
            <p:ph type="sldNum" sz="quarter" idx="5"/>
          </p:nvPr>
        </p:nvSpPr>
        <p:spPr/>
        <p:txBody>
          <a:bodyPr/>
          <a:lstStyle/>
          <a:p>
            <a:fld id="{1D328C9F-A4FB-4CAA-B263-50044405D0B6}" type="slidenum">
              <a:rPr lang="vi-VN" smtClean="0"/>
              <a:t>12</a:t>
            </a:fld>
            <a:endParaRPr lang="vi-VN"/>
          </a:p>
        </p:txBody>
      </p:sp>
    </p:spTree>
    <p:extLst>
      <p:ext uri="{BB962C8B-B14F-4D97-AF65-F5344CB8AC3E}">
        <p14:creationId xmlns:p14="http://schemas.microsoft.com/office/powerpoint/2010/main" val="3656786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6F0C-5A4E-0E84-2675-6602766D5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F7179-7FE4-D98E-80C2-6D241FF4A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6C448-2ED5-C712-86CA-A53C194531EC}"/>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7AC82FD7-A411-DBEF-2991-B8F1BFB81B6D}"/>
              </a:ext>
            </a:extLst>
          </p:cNvPr>
          <p:cNvSpPr>
            <a:spLocks noGrp="1"/>
          </p:cNvSpPr>
          <p:nvPr>
            <p:ph type="sldNum" sz="quarter" idx="5"/>
          </p:nvPr>
        </p:nvSpPr>
        <p:spPr/>
        <p:txBody>
          <a:bodyPr/>
          <a:lstStyle/>
          <a:p>
            <a:fld id="{1D328C9F-A4FB-4CAA-B263-50044405D0B6}" type="slidenum">
              <a:rPr lang="vi-VN" smtClean="0"/>
              <a:t>13</a:t>
            </a:fld>
            <a:endParaRPr lang="vi-VN"/>
          </a:p>
        </p:txBody>
      </p:sp>
    </p:spTree>
    <p:extLst>
      <p:ext uri="{BB962C8B-B14F-4D97-AF65-F5344CB8AC3E}">
        <p14:creationId xmlns:p14="http://schemas.microsoft.com/office/powerpoint/2010/main" val="613658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1C054-3456-4BAF-18FB-58E74F3C4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27854-54F7-6E90-696E-0C902003B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350BD-42E5-3091-E0FE-8F99837E015B}"/>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D2638416-89C6-AA8D-8F17-67AFB14DE9AF}"/>
              </a:ext>
            </a:extLst>
          </p:cNvPr>
          <p:cNvSpPr>
            <a:spLocks noGrp="1"/>
          </p:cNvSpPr>
          <p:nvPr>
            <p:ph type="sldNum" sz="quarter" idx="5"/>
          </p:nvPr>
        </p:nvSpPr>
        <p:spPr/>
        <p:txBody>
          <a:bodyPr/>
          <a:lstStyle/>
          <a:p>
            <a:fld id="{1D328C9F-A4FB-4CAA-B263-50044405D0B6}" type="slidenum">
              <a:rPr lang="vi-VN" smtClean="0"/>
              <a:t>14</a:t>
            </a:fld>
            <a:endParaRPr lang="vi-VN"/>
          </a:p>
        </p:txBody>
      </p:sp>
    </p:spTree>
    <p:extLst>
      <p:ext uri="{BB962C8B-B14F-4D97-AF65-F5344CB8AC3E}">
        <p14:creationId xmlns:p14="http://schemas.microsoft.com/office/powerpoint/2010/main" val="4173493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EE169-D0FF-2A87-72B0-19CD8A59B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76031-4E34-7FA5-18B4-9880FF362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0CEBB-AC20-6884-161C-2083E111AAF1}"/>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64861BE-5B99-99D8-2E92-9A39BFE12C34}"/>
              </a:ext>
            </a:extLst>
          </p:cNvPr>
          <p:cNvSpPr>
            <a:spLocks noGrp="1"/>
          </p:cNvSpPr>
          <p:nvPr>
            <p:ph type="sldNum" sz="quarter" idx="5"/>
          </p:nvPr>
        </p:nvSpPr>
        <p:spPr/>
        <p:txBody>
          <a:bodyPr/>
          <a:lstStyle/>
          <a:p>
            <a:fld id="{1D328C9F-A4FB-4CAA-B263-50044405D0B6}" type="slidenum">
              <a:rPr lang="vi-VN" smtClean="0"/>
              <a:t>15</a:t>
            </a:fld>
            <a:endParaRPr lang="vi-VN"/>
          </a:p>
        </p:txBody>
      </p:sp>
    </p:spTree>
    <p:extLst>
      <p:ext uri="{BB962C8B-B14F-4D97-AF65-F5344CB8AC3E}">
        <p14:creationId xmlns:p14="http://schemas.microsoft.com/office/powerpoint/2010/main" val="9356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8CEB-C7F1-8250-D754-599CE5E9F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628A2-C790-C852-1272-7FDAA0E89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43451-229E-46A1-E51F-66E345EA7FB9}"/>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C81A480A-4E81-72D2-F5CF-7FA6F7B38C0C}"/>
              </a:ext>
            </a:extLst>
          </p:cNvPr>
          <p:cNvSpPr>
            <a:spLocks noGrp="1"/>
          </p:cNvSpPr>
          <p:nvPr>
            <p:ph type="sldNum" sz="quarter" idx="5"/>
          </p:nvPr>
        </p:nvSpPr>
        <p:spPr/>
        <p:txBody>
          <a:bodyPr/>
          <a:lstStyle/>
          <a:p>
            <a:fld id="{1D328C9F-A4FB-4CAA-B263-50044405D0B6}" type="slidenum">
              <a:rPr lang="vi-VN" smtClean="0"/>
              <a:t>16</a:t>
            </a:fld>
            <a:endParaRPr lang="vi-VN"/>
          </a:p>
        </p:txBody>
      </p:sp>
    </p:spTree>
    <p:extLst>
      <p:ext uri="{BB962C8B-B14F-4D97-AF65-F5344CB8AC3E}">
        <p14:creationId xmlns:p14="http://schemas.microsoft.com/office/powerpoint/2010/main" val="2978610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274-EC80-15B7-7EBD-89D969C72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56505-5D98-F4DC-67C4-16FB30016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2F519-6EE6-9685-F6D2-E44BF1BE93F7}"/>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82D8D4D2-8236-2CA3-3BE9-DEC9F38FDAD1}"/>
              </a:ext>
            </a:extLst>
          </p:cNvPr>
          <p:cNvSpPr>
            <a:spLocks noGrp="1"/>
          </p:cNvSpPr>
          <p:nvPr>
            <p:ph type="sldNum" sz="quarter" idx="5"/>
          </p:nvPr>
        </p:nvSpPr>
        <p:spPr/>
        <p:txBody>
          <a:bodyPr/>
          <a:lstStyle/>
          <a:p>
            <a:fld id="{1D328C9F-A4FB-4CAA-B263-50044405D0B6}" type="slidenum">
              <a:rPr lang="vi-VN" smtClean="0"/>
              <a:t>17</a:t>
            </a:fld>
            <a:endParaRPr lang="vi-VN"/>
          </a:p>
        </p:txBody>
      </p:sp>
    </p:spTree>
    <p:extLst>
      <p:ext uri="{BB962C8B-B14F-4D97-AF65-F5344CB8AC3E}">
        <p14:creationId xmlns:p14="http://schemas.microsoft.com/office/powerpoint/2010/main" val="3739576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4F23-F821-1499-5DE3-1E2CBF3D4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B53B9-0EAC-E69A-36DB-AF56A6C6A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85ED1-C677-41B1-D519-EA3B24F24B76}"/>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A95D725A-20AA-D016-7EF7-0C6730092DBF}"/>
              </a:ext>
            </a:extLst>
          </p:cNvPr>
          <p:cNvSpPr>
            <a:spLocks noGrp="1"/>
          </p:cNvSpPr>
          <p:nvPr>
            <p:ph type="sldNum" sz="quarter" idx="5"/>
          </p:nvPr>
        </p:nvSpPr>
        <p:spPr/>
        <p:txBody>
          <a:bodyPr/>
          <a:lstStyle/>
          <a:p>
            <a:fld id="{1D328C9F-A4FB-4CAA-B263-50044405D0B6}" type="slidenum">
              <a:rPr lang="vi-VN" smtClean="0"/>
              <a:t>18</a:t>
            </a:fld>
            <a:endParaRPr lang="vi-VN"/>
          </a:p>
        </p:txBody>
      </p:sp>
    </p:spTree>
    <p:extLst>
      <p:ext uri="{BB962C8B-B14F-4D97-AF65-F5344CB8AC3E}">
        <p14:creationId xmlns:p14="http://schemas.microsoft.com/office/powerpoint/2010/main" val="1250467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chúng ta sẽ tìm hiểu kiến trúc hệ thống và công nghệ sẽ được sử dụng để phát triển website, từ đó giúp đảm bảo tính ổn định và hiệu quả của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19</a:t>
            </a:fld>
            <a:endParaRPr lang="vi-VN"/>
          </a:p>
        </p:txBody>
      </p:sp>
    </p:spTree>
    <p:extLst>
      <p:ext uri="{BB962C8B-B14F-4D97-AF65-F5344CB8AC3E}">
        <p14:creationId xmlns:p14="http://schemas.microsoft.com/office/powerpoint/2010/main" val="2556671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p:cNvSpPr>
            <a:spLocks noGrp="1"/>
          </p:cNvSpPr>
          <p:nvPr>
            <p:ph type="sldNum" sz="quarter" idx="5"/>
          </p:nvPr>
        </p:nvSpPr>
        <p:spPr/>
        <p:txBody>
          <a:bodyPr/>
          <a:lstStyle/>
          <a:p>
            <a:fld id="{1D328C9F-A4FB-4CAA-B263-50044405D0B6}" type="slidenum">
              <a:rPr lang="vi-VN" smtClean="0"/>
              <a:t>20</a:t>
            </a:fld>
            <a:endParaRPr lang="vi-VN"/>
          </a:p>
        </p:txBody>
      </p:sp>
    </p:spTree>
    <p:extLst>
      <p:ext uri="{BB962C8B-B14F-4D97-AF65-F5344CB8AC3E}">
        <p14:creationId xmlns:p14="http://schemas.microsoft.com/office/powerpoint/2010/main" val="111101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Dự án này nhằm xây dựng một website quản lý chính sách bán hàng và quyền lợi khách hàng, giúp cải thiện trải nghiệm người dùng cũng như tối ưu hóa quy trình kinh doanh. Việc xác định rõ mục tiêu dự án là điều cần thiết để đảm bảo tính khả thi.</a:t>
            </a:r>
          </a:p>
        </p:txBody>
      </p:sp>
      <p:sp>
        <p:nvSpPr>
          <p:cNvPr id="4" name="Slide Number Placeholder 3"/>
          <p:cNvSpPr>
            <a:spLocks noGrp="1"/>
          </p:cNvSpPr>
          <p:nvPr>
            <p:ph type="sldNum" sz="quarter" idx="5"/>
          </p:nvPr>
        </p:nvSpPr>
        <p:spPr/>
        <p:txBody>
          <a:bodyPr/>
          <a:lstStyle/>
          <a:p>
            <a:fld id="{1D328C9F-A4FB-4CAA-B263-50044405D0B6}" type="slidenum">
              <a:rPr lang="vi-VN" smtClean="0"/>
              <a:t>3</a:t>
            </a:fld>
            <a:endParaRPr lang="vi-VN"/>
          </a:p>
        </p:txBody>
      </p:sp>
    </p:spTree>
    <p:extLst>
      <p:ext uri="{BB962C8B-B14F-4D97-AF65-F5344CB8AC3E}">
        <p14:creationId xmlns:p14="http://schemas.microsoft.com/office/powerpoint/2010/main" val="377071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Triển khai hệ thống trên nền tảng đám mây sẽ giúp tăng cường khả năng mở rộng và tính linh hoạt của website, đồng thời giảm thiểu chi phí đầu tư ban đầu.</a:t>
            </a:r>
          </a:p>
        </p:txBody>
      </p:sp>
      <p:sp>
        <p:nvSpPr>
          <p:cNvPr id="4" name="Slide Number Placeholder 3"/>
          <p:cNvSpPr>
            <a:spLocks noGrp="1"/>
          </p:cNvSpPr>
          <p:nvPr>
            <p:ph type="sldNum" sz="quarter" idx="5"/>
          </p:nvPr>
        </p:nvSpPr>
        <p:spPr/>
        <p:txBody>
          <a:bodyPr/>
          <a:lstStyle/>
          <a:p>
            <a:fld id="{1D328C9F-A4FB-4CAA-B263-50044405D0B6}" type="slidenum">
              <a:rPr lang="vi-VN" smtClean="0"/>
              <a:t>21</a:t>
            </a:fld>
            <a:endParaRPr lang="vi-VN"/>
          </a:p>
        </p:txBody>
      </p:sp>
    </p:spTree>
    <p:extLst>
      <p:ext uri="{BB962C8B-B14F-4D97-AF65-F5344CB8AC3E}">
        <p14:creationId xmlns:p14="http://schemas.microsoft.com/office/powerpoint/2010/main" val="2434464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22</a:t>
            </a:fld>
            <a:endParaRPr lang="vi-VN"/>
          </a:p>
        </p:txBody>
      </p:sp>
    </p:spTree>
    <p:extLst>
      <p:ext uri="{BB962C8B-B14F-4D97-AF65-F5344CB8AC3E}">
        <p14:creationId xmlns:p14="http://schemas.microsoft.com/office/powerpoint/2010/main" val="3634422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FC095-804B-72B0-6228-32A880397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E145-12D1-F056-8B44-2C9954757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EC59D-F033-9F93-77C3-413ED221C3C2}"/>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7F34028D-E0E6-DF5D-8158-BFABDE79C681}"/>
              </a:ext>
            </a:extLst>
          </p:cNvPr>
          <p:cNvSpPr>
            <a:spLocks noGrp="1"/>
          </p:cNvSpPr>
          <p:nvPr>
            <p:ph type="sldNum" sz="quarter" idx="5"/>
          </p:nvPr>
        </p:nvSpPr>
        <p:spPr/>
        <p:txBody>
          <a:bodyPr/>
          <a:lstStyle/>
          <a:p>
            <a:fld id="{1D328C9F-A4FB-4CAA-B263-50044405D0B6}" type="slidenum">
              <a:rPr lang="vi-VN" smtClean="0"/>
              <a:t>23</a:t>
            </a:fld>
            <a:endParaRPr lang="vi-VN"/>
          </a:p>
        </p:txBody>
      </p:sp>
    </p:spTree>
    <p:extLst>
      <p:ext uri="{BB962C8B-B14F-4D97-AF65-F5344CB8AC3E}">
        <p14:creationId xmlns:p14="http://schemas.microsoft.com/office/powerpoint/2010/main" val="1531778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BAAEB-C3B8-3BA7-EF9D-59CB54A54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F56E7-F406-C8E6-14BB-8DF10459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49326-F066-84AD-1886-5BC13996A5B1}"/>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6FEC7AD0-9448-453A-43CC-CA410A646247}"/>
              </a:ext>
            </a:extLst>
          </p:cNvPr>
          <p:cNvSpPr>
            <a:spLocks noGrp="1"/>
          </p:cNvSpPr>
          <p:nvPr>
            <p:ph type="sldNum" sz="quarter" idx="5"/>
          </p:nvPr>
        </p:nvSpPr>
        <p:spPr/>
        <p:txBody>
          <a:bodyPr/>
          <a:lstStyle/>
          <a:p>
            <a:fld id="{1D328C9F-A4FB-4CAA-B263-50044405D0B6}" type="slidenum">
              <a:rPr lang="vi-VN" smtClean="0"/>
              <a:t>24</a:t>
            </a:fld>
            <a:endParaRPr lang="vi-VN"/>
          </a:p>
        </p:txBody>
      </p:sp>
    </p:spTree>
    <p:extLst>
      <p:ext uri="{BB962C8B-B14F-4D97-AF65-F5344CB8AC3E}">
        <p14:creationId xmlns:p14="http://schemas.microsoft.com/office/powerpoint/2010/main" val="2086813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266A-8B46-FA53-C50B-E3B330617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A50FD-8D38-E7C5-D1DD-DAAD3AA05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3507E-C324-E33C-DDAA-89AEA6B69A6E}"/>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141BF918-6F15-CD0B-7999-7DD7A650F328}"/>
              </a:ext>
            </a:extLst>
          </p:cNvPr>
          <p:cNvSpPr>
            <a:spLocks noGrp="1"/>
          </p:cNvSpPr>
          <p:nvPr>
            <p:ph type="sldNum" sz="quarter" idx="5"/>
          </p:nvPr>
        </p:nvSpPr>
        <p:spPr/>
        <p:txBody>
          <a:bodyPr/>
          <a:lstStyle/>
          <a:p>
            <a:fld id="{1D328C9F-A4FB-4CAA-B263-50044405D0B6}" type="slidenum">
              <a:rPr lang="vi-VN" smtClean="0"/>
              <a:t>25</a:t>
            </a:fld>
            <a:endParaRPr lang="vi-VN"/>
          </a:p>
        </p:txBody>
      </p:sp>
    </p:spTree>
    <p:extLst>
      <p:ext uri="{BB962C8B-B14F-4D97-AF65-F5344CB8AC3E}">
        <p14:creationId xmlns:p14="http://schemas.microsoft.com/office/powerpoint/2010/main" val="4081285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EDFD-346B-BE46-4B9F-E37764D11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85474-CF81-A689-64BD-E68AFF6E42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F7CB5-4BA5-9C87-57E5-F532295C513A}"/>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34449308-8AF8-223B-CFAE-4FDB02ED622E}"/>
              </a:ext>
            </a:extLst>
          </p:cNvPr>
          <p:cNvSpPr>
            <a:spLocks noGrp="1"/>
          </p:cNvSpPr>
          <p:nvPr>
            <p:ph type="sldNum" sz="quarter" idx="5"/>
          </p:nvPr>
        </p:nvSpPr>
        <p:spPr/>
        <p:txBody>
          <a:bodyPr/>
          <a:lstStyle/>
          <a:p>
            <a:fld id="{1D328C9F-A4FB-4CAA-B263-50044405D0B6}" type="slidenum">
              <a:rPr lang="vi-VN" smtClean="0"/>
              <a:t>26</a:t>
            </a:fld>
            <a:endParaRPr lang="vi-VN"/>
          </a:p>
        </p:txBody>
      </p:sp>
    </p:spTree>
    <p:extLst>
      <p:ext uri="{BB962C8B-B14F-4D97-AF65-F5344CB8AC3E}">
        <p14:creationId xmlns:p14="http://schemas.microsoft.com/office/powerpoint/2010/main" val="1278706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DDFA-FD34-D6BA-6804-90D4F1105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9A957-58F0-2F48-59A2-1E122CE064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72108-BBCB-666A-99BF-8A5166F930D0}"/>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66B1FA66-D2B2-BB3E-A3B8-8FCFB21DC698}"/>
              </a:ext>
            </a:extLst>
          </p:cNvPr>
          <p:cNvSpPr>
            <a:spLocks noGrp="1"/>
          </p:cNvSpPr>
          <p:nvPr>
            <p:ph type="sldNum" sz="quarter" idx="5"/>
          </p:nvPr>
        </p:nvSpPr>
        <p:spPr/>
        <p:txBody>
          <a:bodyPr/>
          <a:lstStyle/>
          <a:p>
            <a:fld id="{1D328C9F-A4FB-4CAA-B263-50044405D0B6}" type="slidenum">
              <a:rPr lang="vi-VN" smtClean="0"/>
              <a:t>27</a:t>
            </a:fld>
            <a:endParaRPr lang="vi-VN"/>
          </a:p>
        </p:txBody>
      </p:sp>
    </p:spTree>
    <p:extLst>
      <p:ext uri="{BB962C8B-B14F-4D97-AF65-F5344CB8AC3E}">
        <p14:creationId xmlns:p14="http://schemas.microsoft.com/office/powerpoint/2010/main" val="2657207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Quy trình triển khai trên nền tảng đám mây sẽ bao gồm các bước như thiết lập môi trường, triển khai mã nguồn và tối ưu cấu hình hệ thống để đảm bảo hiệu suất tốt nhất.</a:t>
            </a:r>
          </a:p>
        </p:txBody>
      </p:sp>
      <p:sp>
        <p:nvSpPr>
          <p:cNvPr id="4" name="Slide Number Placeholder 3"/>
          <p:cNvSpPr>
            <a:spLocks noGrp="1"/>
          </p:cNvSpPr>
          <p:nvPr>
            <p:ph type="sldNum" sz="quarter" idx="5"/>
          </p:nvPr>
        </p:nvSpPr>
        <p:spPr/>
        <p:txBody>
          <a:bodyPr/>
          <a:lstStyle/>
          <a:p>
            <a:fld id="{1D328C9F-A4FB-4CAA-B263-50044405D0B6}" type="slidenum">
              <a:rPr lang="vi-VN" smtClean="0"/>
              <a:t>28</a:t>
            </a:fld>
            <a:endParaRPr lang="vi-VN"/>
          </a:p>
        </p:txBody>
      </p:sp>
    </p:spTree>
    <p:extLst>
      <p:ext uri="{BB962C8B-B14F-4D97-AF65-F5344CB8AC3E}">
        <p14:creationId xmlns:p14="http://schemas.microsoft.com/office/powerpoint/2010/main" val="896607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sẽ cùng nhau khám phá giao diện người dùng của website, từ đó hiểu rõ hơn về cách người dùng sẽ tương tác với các chức năng của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29</a:t>
            </a:fld>
            <a:endParaRPr lang="vi-VN"/>
          </a:p>
        </p:txBody>
      </p:sp>
    </p:spTree>
    <p:extLst>
      <p:ext uri="{BB962C8B-B14F-4D97-AF65-F5344CB8AC3E}">
        <p14:creationId xmlns:p14="http://schemas.microsoft.com/office/powerpoint/2010/main" val="349084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Giao diện người dùng chính sẽ bao gồm các trang như trang chủ, trang sản phẩm, và trang quản lý đơn hàng. Thiết kế giao diện cần đảm bảo tính thân thiện và dễ sử dụng cho tất cả người dùng.</a:t>
            </a:r>
          </a:p>
        </p:txBody>
      </p:sp>
      <p:sp>
        <p:nvSpPr>
          <p:cNvPr id="4" name="Slide Number Placeholder 3"/>
          <p:cNvSpPr>
            <a:spLocks noGrp="1"/>
          </p:cNvSpPr>
          <p:nvPr>
            <p:ph type="sldNum" sz="quarter" idx="5"/>
          </p:nvPr>
        </p:nvSpPr>
        <p:spPr/>
        <p:txBody>
          <a:bodyPr/>
          <a:lstStyle/>
          <a:p>
            <a:fld id="{1D328C9F-A4FB-4CAA-B263-50044405D0B6}" type="slidenum">
              <a:rPr lang="vi-VN" smtClean="0"/>
              <a:t>30</a:t>
            </a:fld>
            <a:endParaRPr lang="vi-VN"/>
          </a:p>
        </p:txBody>
      </p:sp>
    </p:spTree>
    <p:extLst>
      <p:ext uri="{BB962C8B-B14F-4D97-AF65-F5344CB8AC3E}">
        <p14:creationId xmlns:p14="http://schemas.microsoft.com/office/powerpoint/2010/main" val="14064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Hệ thống quản lý đặt hàng và báo giá được thiết kế để hỗ trợ cả khách hàng và nhân viên sale. Với các chức năng như quản lý sản phẩm và đơn hàng, hệ thống cho phép khách hàng tạo đơn hàng trực tiếp và theo dõi trạng thái của chúng. Nhân viên sẽ tiếp nhận và xử lý các yêu cầu của khách hàng một cách nhanh chóng và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4</a:t>
            </a:fld>
            <a:endParaRPr lang="vi-VN"/>
          </a:p>
        </p:txBody>
      </p:sp>
    </p:spTree>
    <p:extLst>
      <p:ext uri="{BB962C8B-B14F-4D97-AF65-F5344CB8AC3E}">
        <p14:creationId xmlns:p14="http://schemas.microsoft.com/office/powerpoint/2010/main" val="178175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Các chức năng giao diện sẽ bao gồm các tính năng như tìm kiếm sản phẩm, quản lý tài khoản, và theo dõi đơn hàng. Mỗi chức năng đều cần được thiết kế với trải nghiệm người dùng tối ưu.</a:t>
            </a:r>
          </a:p>
        </p:txBody>
      </p:sp>
      <p:sp>
        <p:nvSpPr>
          <p:cNvPr id="4" name="Slide Number Placeholder 3"/>
          <p:cNvSpPr>
            <a:spLocks noGrp="1"/>
          </p:cNvSpPr>
          <p:nvPr>
            <p:ph type="sldNum" sz="quarter" idx="5"/>
          </p:nvPr>
        </p:nvSpPr>
        <p:spPr/>
        <p:txBody>
          <a:bodyPr/>
          <a:lstStyle/>
          <a:p>
            <a:fld id="{1D328C9F-A4FB-4CAA-B263-50044405D0B6}" type="slidenum">
              <a:rPr lang="vi-VN" smtClean="0"/>
              <a:t>31</a:t>
            </a:fld>
            <a:endParaRPr lang="vi-VN"/>
          </a:p>
        </p:txBody>
      </p:sp>
    </p:spTree>
    <p:extLst>
      <p:ext uri="{BB962C8B-B14F-4D97-AF65-F5344CB8AC3E}">
        <p14:creationId xmlns:p14="http://schemas.microsoft.com/office/powerpoint/2010/main" val="2923074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F11F-E4CD-E9D2-AECE-6C3CC57D4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3A7CB-6C23-9ED2-9348-82E7C0F02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E4799-DE53-0BF2-9E9A-B8D62A379EE8}"/>
              </a:ext>
            </a:extLst>
          </p:cNvPr>
          <p:cNvSpPr>
            <a:spLocks noGrp="1"/>
          </p:cNvSpPr>
          <p:nvPr>
            <p:ph type="body" idx="1"/>
          </p:nvPr>
        </p:nvSpPr>
        <p:spPr/>
        <p:txBody>
          <a:bodyPr/>
          <a:lstStyle/>
          <a:p>
            <a:r>
              <a:rPr lang="vi-VN"/>
              <a:t>Các chức năng giao diện sẽ bao gồm các tính năng như tìm kiếm sản phẩm, quản lý tài khoản, và theo dõi đơn hàng. Mỗi chức năng đều cần được thiết kế với trải nghiệm người dùng tối ưu.</a:t>
            </a:r>
          </a:p>
        </p:txBody>
      </p:sp>
      <p:sp>
        <p:nvSpPr>
          <p:cNvPr id="4" name="Slide Number Placeholder 3">
            <a:extLst>
              <a:ext uri="{FF2B5EF4-FFF2-40B4-BE49-F238E27FC236}">
                <a16:creationId xmlns:a16="http://schemas.microsoft.com/office/drawing/2014/main" id="{805F84C8-C094-3155-8E52-F831A130502C}"/>
              </a:ext>
            </a:extLst>
          </p:cNvPr>
          <p:cNvSpPr>
            <a:spLocks noGrp="1"/>
          </p:cNvSpPr>
          <p:nvPr>
            <p:ph type="sldNum" sz="quarter" idx="5"/>
          </p:nvPr>
        </p:nvSpPr>
        <p:spPr/>
        <p:txBody>
          <a:bodyPr/>
          <a:lstStyle/>
          <a:p>
            <a:fld id="{1D328C9F-A4FB-4CAA-B263-50044405D0B6}" type="slidenum">
              <a:rPr lang="vi-VN" smtClean="0"/>
              <a:t>32</a:t>
            </a:fld>
            <a:endParaRPr lang="vi-VN"/>
          </a:p>
        </p:txBody>
      </p:sp>
    </p:spTree>
    <p:extLst>
      <p:ext uri="{BB962C8B-B14F-4D97-AF65-F5344CB8AC3E}">
        <p14:creationId xmlns:p14="http://schemas.microsoft.com/office/powerpoint/2010/main" val="3684105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Cuối cùng, chúng ta sẽ thảo luận về những khó khăn mà dự án có thể gặp phải và định hướng phát triển trong tương lai, điều này sẽ giúp tạo ra một kế hoạch chiến lược rõ ràng.</a:t>
            </a:r>
          </a:p>
        </p:txBody>
      </p:sp>
      <p:sp>
        <p:nvSpPr>
          <p:cNvPr id="4" name="Slide Number Placeholder 3"/>
          <p:cNvSpPr>
            <a:spLocks noGrp="1"/>
          </p:cNvSpPr>
          <p:nvPr>
            <p:ph type="sldNum" sz="quarter" idx="5"/>
          </p:nvPr>
        </p:nvSpPr>
        <p:spPr/>
        <p:txBody>
          <a:bodyPr/>
          <a:lstStyle/>
          <a:p>
            <a:fld id="{1D328C9F-A4FB-4CAA-B263-50044405D0B6}" type="slidenum">
              <a:rPr lang="vi-VN" smtClean="0"/>
              <a:t>33</a:t>
            </a:fld>
            <a:endParaRPr lang="vi-VN"/>
          </a:p>
        </p:txBody>
      </p:sp>
    </p:spTree>
    <p:extLst>
      <p:ext uri="{BB962C8B-B14F-4D97-AF65-F5344CB8AC3E}">
        <p14:creationId xmlns:p14="http://schemas.microsoft.com/office/powerpoint/2010/main" val="297274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34</a:t>
            </a:fld>
            <a:endParaRPr lang="vi-VN"/>
          </a:p>
        </p:txBody>
      </p:sp>
    </p:spTree>
    <p:extLst>
      <p:ext uri="{BB962C8B-B14F-4D97-AF65-F5344CB8AC3E}">
        <p14:creationId xmlns:p14="http://schemas.microsoft.com/office/powerpoint/2010/main" val="4293426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89475-F3AA-69A3-DA04-D366EAFF33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A1118-1EF0-0761-16F4-F0B490F09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77A40-7B4D-6725-A9A6-3A9AAD99B3A5}"/>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450D0905-7645-49F3-F5F1-8E880948EE7B}"/>
              </a:ext>
            </a:extLst>
          </p:cNvPr>
          <p:cNvSpPr>
            <a:spLocks noGrp="1"/>
          </p:cNvSpPr>
          <p:nvPr>
            <p:ph type="sldNum" sz="quarter" idx="5"/>
          </p:nvPr>
        </p:nvSpPr>
        <p:spPr/>
        <p:txBody>
          <a:bodyPr/>
          <a:lstStyle/>
          <a:p>
            <a:fld id="{1D328C9F-A4FB-4CAA-B263-50044405D0B6}" type="slidenum">
              <a:rPr lang="vi-VN" smtClean="0"/>
              <a:t>35</a:t>
            </a:fld>
            <a:endParaRPr lang="vi-VN"/>
          </a:p>
        </p:txBody>
      </p:sp>
    </p:spTree>
    <p:extLst>
      <p:ext uri="{BB962C8B-B14F-4D97-AF65-F5344CB8AC3E}">
        <p14:creationId xmlns:p14="http://schemas.microsoft.com/office/powerpoint/2010/main" val="1994163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04F27-03A1-36C0-7EBF-534CBCC55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E395B-E10D-5B62-EFBB-D5428B051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D9936-7FBE-D1EA-E55F-7B0F497311C9}"/>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9EEB1561-E0CD-9EFF-814D-61EDD8271FB3}"/>
              </a:ext>
            </a:extLst>
          </p:cNvPr>
          <p:cNvSpPr>
            <a:spLocks noGrp="1"/>
          </p:cNvSpPr>
          <p:nvPr>
            <p:ph type="sldNum" sz="quarter" idx="5"/>
          </p:nvPr>
        </p:nvSpPr>
        <p:spPr/>
        <p:txBody>
          <a:bodyPr/>
          <a:lstStyle/>
          <a:p>
            <a:fld id="{1D328C9F-A4FB-4CAA-B263-50044405D0B6}" type="slidenum">
              <a:rPr lang="vi-VN" smtClean="0"/>
              <a:t>36</a:t>
            </a:fld>
            <a:endParaRPr lang="vi-VN"/>
          </a:p>
        </p:txBody>
      </p:sp>
    </p:spTree>
    <p:extLst>
      <p:ext uri="{BB962C8B-B14F-4D97-AF65-F5344CB8AC3E}">
        <p14:creationId xmlns:p14="http://schemas.microsoft.com/office/powerpoint/2010/main" val="8073452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5AB67-5A0C-F98A-7A1F-7E5338B95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D36AF-1941-F417-38C2-77D4B0E13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9C9227-EFF5-6919-8C59-26988506301E}"/>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8ED48C32-34B9-6636-D666-4648008F8C09}"/>
              </a:ext>
            </a:extLst>
          </p:cNvPr>
          <p:cNvSpPr>
            <a:spLocks noGrp="1"/>
          </p:cNvSpPr>
          <p:nvPr>
            <p:ph type="sldNum" sz="quarter" idx="5"/>
          </p:nvPr>
        </p:nvSpPr>
        <p:spPr/>
        <p:txBody>
          <a:bodyPr/>
          <a:lstStyle/>
          <a:p>
            <a:fld id="{1D328C9F-A4FB-4CAA-B263-50044405D0B6}" type="slidenum">
              <a:rPr lang="vi-VN" smtClean="0"/>
              <a:t>37</a:t>
            </a:fld>
            <a:endParaRPr lang="vi-VN"/>
          </a:p>
        </p:txBody>
      </p:sp>
    </p:spTree>
    <p:extLst>
      <p:ext uri="{BB962C8B-B14F-4D97-AF65-F5344CB8AC3E}">
        <p14:creationId xmlns:p14="http://schemas.microsoft.com/office/powerpoint/2010/main" val="4075425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515A1-5741-0B2C-692B-1BC7D4C0AF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FBB8A-1AF8-D01A-F610-41B7F0557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9B9E3-8512-81E1-5E70-D3000F5B0C93}"/>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CC217C5B-8ACA-1B89-B87E-2CA17CB0CCB9}"/>
              </a:ext>
            </a:extLst>
          </p:cNvPr>
          <p:cNvSpPr>
            <a:spLocks noGrp="1"/>
          </p:cNvSpPr>
          <p:nvPr>
            <p:ph type="sldNum" sz="quarter" idx="5"/>
          </p:nvPr>
        </p:nvSpPr>
        <p:spPr/>
        <p:txBody>
          <a:bodyPr/>
          <a:lstStyle/>
          <a:p>
            <a:fld id="{1D328C9F-A4FB-4CAA-B263-50044405D0B6}" type="slidenum">
              <a:rPr lang="vi-VN" smtClean="0"/>
              <a:t>38</a:t>
            </a:fld>
            <a:endParaRPr lang="vi-VN"/>
          </a:p>
        </p:txBody>
      </p:sp>
    </p:spTree>
    <p:extLst>
      <p:ext uri="{BB962C8B-B14F-4D97-AF65-F5344CB8AC3E}">
        <p14:creationId xmlns:p14="http://schemas.microsoft.com/office/powerpoint/2010/main" val="848976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CCD3E-FD1D-59FE-D653-E53672C28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EB8D1-10D4-80E2-8B8F-1CDB19232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856C8-9F6B-146D-0D47-57F39AEC8258}"/>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6E3D4DFF-A4D2-D042-6C7D-E10500871148}"/>
              </a:ext>
            </a:extLst>
          </p:cNvPr>
          <p:cNvSpPr>
            <a:spLocks noGrp="1"/>
          </p:cNvSpPr>
          <p:nvPr>
            <p:ph type="sldNum" sz="quarter" idx="5"/>
          </p:nvPr>
        </p:nvSpPr>
        <p:spPr/>
        <p:txBody>
          <a:bodyPr/>
          <a:lstStyle/>
          <a:p>
            <a:fld id="{1D328C9F-A4FB-4CAA-B263-50044405D0B6}" type="slidenum">
              <a:rPr lang="vi-VN" smtClean="0"/>
              <a:t>39</a:t>
            </a:fld>
            <a:endParaRPr lang="vi-VN"/>
          </a:p>
        </p:txBody>
      </p:sp>
    </p:spTree>
    <p:extLst>
      <p:ext uri="{BB962C8B-B14F-4D97-AF65-F5344CB8AC3E}">
        <p14:creationId xmlns:p14="http://schemas.microsoft.com/office/powerpoint/2010/main" val="518720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A9788-171B-7F06-B8EC-BEB4BFCD9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F04841-F64A-92E8-A032-5AFF57A551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8B4DC-22B6-30DA-3360-79C4B04FB1E4}"/>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7E802B4A-6028-7066-0843-973187DF1870}"/>
              </a:ext>
            </a:extLst>
          </p:cNvPr>
          <p:cNvSpPr>
            <a:spLocks noGrp="1"/>
          </p:cNvSpPr>
          <p:nvPr>
            <p:ph type="sldNum" sz="quarter" idx="5"/>
          </p:nvPr>
        </p:nvSpPr>
        <p:spPr/>
        <p:txBody>
          <a:bodyPr/>
          <a:lstStyle/>
          <a:p>
            <a:fld id="{1D328C9F-A4FB-4CAA-B263-50044405D0B6}" type="slidenum">
              <a:rPr lang="vi-VN" smtClean="0"/>
              <a:t>40</a:t>
            </a:fld>
            <a:endParaRPr lang="vi-VN"/>
          </a:p>
        </p:txBody>
      </p:sp>
    </p:spTree>
    <p:extLst>
      <p:ext uri="{BB962C8B-B14F-4D97-AF65-F5344CB8AC3E}">
        <p14:creationId xmlns:p14="http://schemas.microsoft.com/office/powerpoint/2010/main" val="223110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1D0D-402D-1236-6C36-73DB6B32F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6E17B-DFDF-0E20-D26C-D124C4150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C82DA-1562-9DEE-E57F-968B2F56E315}"/>
              </a:ext>
            </a:extLst>
          </p:cNvPr>
          <p:cNvSpPr>
            <a:spLocks noGrp="1"/>
          </p:cNvSpPr>
          <p:nvPr>
            <p:ph type="body" idx="1"/>
          </p:nvPr>
        </p:nvSpPr>
        <p:spPr/>
        <p:txBody>
          <a:bodyPr/>
          <a:lstStyle/>
          <a:p>
            <a:r>
              <a:rPr lang="vi-VN"/>
              <a:t>Mục tiêu chính của dự án là xây dựng một nền tảng trực tuyến cho phép quản lý chính sách bán hàng và quyền lợi khách hàng một cách hiệu quả. Điều này bao gồm việc tự động hóa quy trình bán hàng và nâng cao trải nghiệm khách hàng qua việc cung cấp thông tin chính xác và kịp thời.</a:t>
            </a:r>
          </a:p>
        </p:txBody>
      </p:sp>
      <p:sp>
        <p:nvSpPr>
          <p:cNvPr id="4" name="Slide Number Placeholder 3">
            <a:extLst>
              <a:ext uri="{FF2B5EF4-FFF2-40B4-BE49-F238E27FC236}">
                <a16:creationId xmlns:a16="http://schemas.microsoft.com/office/drawing/2014/main" id="{306C0F3D-C8E2-0069-8E46-7D1339EEDE83}"/>
              </a:ext>
            </a:extLst>
          </p:cNvPr>
          <p:cNvSpPr>
            <a:spLocks noGrp="1"/>
          </p:cNvSpPr>
          <p:nvPr>
            <p:ph type="sldNum" sz="quarter" idx="5"/>
          </p:nvPr>
        </p:nvSpPr>
        <p:spPr/>
        <p:txBody>
          <a:bodyPr/>
          <a:lstStyle/>
          <a:p>
            <a:fld id="{1D328C9F-A4FB-4CAA-B263-50044405D0B6}" type="slidenum">
              <a:rPr lang="vi-VN" smtClean="0"/>
              <a:t>5</a:t>
            </a:fld>
            <a:endParaRPr lang="vi-VN"/>
          </a:p>
        </p:txBody>
      </p:sp>
    </p:spTree>
    <p:extLst>
      <p:ext uri="{BB962C8B-B14F-4D97-AF65-F5344CB8AC3E}">
        <p14:creationId xmlns:p14="http://schemas.microsoft.com/office/powerpoint/2010/main" val="2214587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4FEC1-CFD1-8408-CE1B-1053C61F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BD072-9244-67DE-94CE-6C7051589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736D1-48CC-22F2-0320-43BBBDD19A16}"/>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ADDE0E8D-E419-6DC0-5559-AF0A69D2A434}"/>
              </a:ext>
            </a:extLst>
          </p:cNvPr>
          <p:cNvSpPr>
            <a:spLocks noGrp="1"/>
          </p:cNvSpPr>
          <p:nvPr>
            <p:ph type="sldNum" sz="quarter" idx="5"/>
          </p:nvPr>
        </p:nvSpPr>
        <p:spPr/>
        <p:txBody>
          <a:bodyPr/>
          <a:lstStyle/>
          <a:p>
            <a:fld id="{1D328C9F-A4FB-4CAA-B263-50044405D0B6}" type="slidenum">
              <a:rPr lang="vi-VN" smtClean="0"/>
              <a:t>41</a:t>
            </a:fld>
            <a:endParaRPr lang="vi-VN"/>
          </a:p>
        </p:txBody>
      </p:sp>
    </p:spTree>
    <p:extLst>
      <p:ext uri="{BB962C8B-B14F-4D97-AF65-F5344CB8AC3E}">
        <p14:creationId xmlns:p14="http://schemas.microsoft.com/office/powerpoint/2010/main" val="4290413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42</a:t>
            </a:fld>
            <a:endParaRPr lang="vi-VN"/>
          </a:p>
        </p:txBody>
      </p:sp>
    </p:spTree>
    <p:extLst>
      <p:ext uri="{BB962C8B-B14F-4D97-AF65-F5344CB8AC3E}">
        <p14:creationId xmlns:p14="http://schemas.microsoft.com/office/powerpoint/2010/main" val="3878087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CBE7-ED89-EE57-771D-31204B93F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E1107-4765-CA59-EF97-30EB0D7F9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89231-E4B9-BEE8-C111-AB5878E9E989}"/>
              </a:ext>
            </a:extLst>
          </p:cNvPr>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a:extLst>
              <a:ext uri="{FF2B5EF4-FFF2-40B4-BE49-F238E27FC236}">
                <a16:creationId xmlns:a16="http://schemas.microsoft.com/office/drawing/2014/main" id="{5199CE38-1B86-D850-FF42-6BFF1419CBEE}"/>
              </a:ext>
            </a:extLst>
          </p:cNvPr>
          <p:cNvSpPr>
            <a:spLocks noGrp="1"/>
          </p:cNvSpPr>
          <p:nvPr>
            <p:ph type="sldNum" sz="quarter" idx="5"/>
          </p:nvPr>
        </p:nvSpPr>
        <p:spPr/>
        <p:txBody>
          <a:bodyPr/>
          <a:lstStyle/>
          <a:p>
            <a:fld id="{1D328C9F-A4FB-4CAA-B263-50044405D0B6}" type="slidenum">
              <a:rPr lang="vi-VN" smtClean="0"/>
              <a:t>43</a:t>
            </a:fld>
            <a:endParaRPr lang="vi-VN"/>
          </a:p>
        </p:txBody>
      </p:sp>
    </p:spTree>
    <p:extLst>
      <p:ext uri="{BB962C8B-B14F-4D97-AF65-F5344CB8AC3E}">
        <p14:creationId xmlns:p14="http://schemas.microsoft.com/office/powerpoint/2010/main" val="3507158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AED1-2C61-42FF-DB64-DE9583621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EDAF9-2503-F94B-F942-B66AF5AEC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D65D8-0D07-328B-73CD-DF2B8806BFEA}"/>
              </a:ext>
            </a:extLst>
          </p:cNvPr>
          <p:cNvSpPr>
            <a:spLocks noGrp="1"/>
          </p:cNvSpPr>
          <p:nvPr>
            <p:ph type="body" idx="1"/>
          </p:nvPr>
        </p:nvSpPr>
        <p:spPr/>
        <p:txBody>
          <a:bodyPr/>
          <a:lstStyle/>
          <a:p>
            <a:r>
              <a:rPr lang="vi-VN"/>
              <a:t>Mục tiêu chính của dự án là xây dựng một nền tảng trực tuyến cho phép quản lý chính sách bán hàng và quyền lợi khách hàng một cách hiệu quả. Điều này bao gồm việc tự động hóa quy trình bán hàng và nâng cao trải nghiệm khách hàng qua việc cung cấp thông tin chính xác và kịp thời.</a:t>
            </a:r>
          </a:p>
        </p:txBody>
      </p:sp>
      <p:sp>
        <p:nvSpPr>
          <p:cNvPr id="4" name="Slide Number Placeholder 3">
            <a:extLst>
              <a:ext uri="{FF2B5EF4-FFF2-40B4-BE49-F238E27FC236}">
                <a16:creationId xmlns:a16="http://schemas.microsoft.com/office/drawing/2014/main" id="{8F36C563-4CD0-6408-5FB5-50552E09C87A}"/>
              </a:ext>
            </a:extLst>
          </p:cNvPr>
          <p:cNvSpPr>
            <a:spLocks noGrp="1"/>
          </p:cNvSpPr>
          <p:nvPr>
            <p:ph type="sldNum" sz="quarter" idx="5"/>
          </p:nvPr>
        </p:nvSpPr>
        <p:spPr/>
        <p:txBody>
          <a:bodyPr/>
          <a:lstStyle/>
          <a:p>
            <a:fld id="{1D328C9F-A4FB-4CAA-B263-50044405D0B6}" type="slidenum">
              <a:rPr lang="vi-VN" smtClean="0"/>
              <a:t>6</a:t>
            </a:fld>
            <a:endParaRPr lang="vi-VN"/>
          </a:p>
        </p:txBody>
      </p:sp>
    </p:spTree>
    <p:extLst>
      <p:ext uri="{BB962C8B-B14F-4D97-AF65-F5344CB8AC3E}">
        <p14:creationId xmlns:p14="http://schemas.microsoft.com/office/powerpoint/2010/main" val="114254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Người dùng mục tiêu của website bao gồm nhân viên quản lý, nhân viên chăm sóc khách hàng, khách hàng đã đăng ký và khách vãng lai. Việc hiểu rõ nhu cầu và mong muốn của các đối tượng này sẽ giúp xây dựng các chức năng phù hợp.</a:t>
            </a:r>
          </a:p>
        </p:txBody>
      </p:sp>
      <p:sp>
        <p:nvSpPr>
          <p:cNvPr id="4" name="Slide Number Placeholder 3"/>
          <p:cNvSpPr>
            <a:spLocks noGrp="1"/>
          </p:cNvSpPr>
          <p:nvPr>
            <p:ph type="sldNum" sz="quarter" idx="5"/>
          </p:nvPr>
        </p:nvSpPr>
        <p:spPr/>
        <p:txBody>
          <a:bodyPr/>
          <a:lstStyle/>
          <a:p>
            <a:fld id="{1D328C9F-A4FB-4CAA-B263-50044405D0B6}" type="slidenum">
              <a:rPr lang="vi-VN" smtClean="0"/>
              <a:t>7</a:t>
            </a:fld>
            <a:endParaRPr lang="vi-VN"/>
          </a:p>
        </p:txBody>
      </p:sp>
    </p:spTree>
    <p:extLst>
      <p:ext uri="{BB962C8B-B14F-4D97-AF65-F5344CB8AC3E}">
        <p14:creationId xmlns:p14="http://schemas.microsoft.com/office/powerpoint/2010/main" val="50333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037F-0AA4-73B6-EB76-0F5B6B22D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5EAA1-A54F-D042-A1AB-6AAFD3B6B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6595D-FE39-5C61-89E2-5B20491F216A}"/>
              </a:ext>
            </a:extLst>
          </p:cNvPr>
          <p:cNvSpPr>
            <a:spLocks noGrp="1"/>
          </p:cNvSpPr>
          <p:nvPr>
            <p:ph type="body" idx="1"/>
          </p:nvPr>
        </p:nvSpPr>
        <p:spPr/>
        <p:txBody>
          <a:bodyPr/>
          <a:lstStyle/>
          <a:p>
            <a:r>
              <a:rPr lang="vi-VN"/>
              <a:t>Tiếp theo, chúng ta sẽ tìm hiểu kiến trúc hệ thống và công nghệ sẽ được sử dụng để phát triển website, từ đó giúp đảm bảo tính ổn định và hiệu quả của hệ thống.</a:t>
            </a:r>
          </a:p>
        </p:txBody>
      </p:sp>
      <p:sp>
        <p:nvSpPr>
          <p:cNvPr id="4" name="Slide Number Placeholder 3">
            <a:extLst>
              <a:ext uri="{FF2B5EF4-FFF2-40B4-BE49-F238E27FC236}">
                <a16:creationId xmlns:a16="http://schemas.microsoft.com/office/drawing/2014/main" id="{C14066BB-7A92-6C11-90B5-C6D45AF51887}"/>
              </a:ext>
            </a:extLst>
          </p:cNvPr>
          <p:cNvSpPr>
            <a:spLocks noGrp="1"/>
          </p:cNvSpPr>
          <p:nvPr>
            <p:ph type="sldNum" sz="quarter" idx="5"/>
          </p:nvPr>
        </p:nvSpPr>
        <p:spPr/>
        <p:txBody>
          <a:bodyPr/>
          <a:lstStyle/>
          <a:p>
            <a:fld id="{1D328C9F-A4FB-4CAA-B263-50044405D0B6}" type="slidenum">
              <a:rPr lang="vi-VN" smtClean="0"/>
              <a:t>8</a:t>
            </a:fld>
            <a:endParaRPr lang="vi-VN"/>
          </a:p>
        </p:txBody>
      </p:sp>
    </p:spTree>
    <p:extLst>
      <p:ext uri="{BB962C8B-B14F-4D97-AF65-F5344CB8AC3E}">
        <p14:creationId xmlns:p14="http://schemas.microsoft.com/office/powerpoint/2010/main" val="400519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765E-FC03-3B7F-10B5-AB6570106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4A1CD-A528-0022-EA2E-6F5152F89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08BE6-DD33-D87F-0DE9-8443EA8CED81}"/>
              </a:ext>
            </a:extLst>
          </p:cNvPr>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a:extLst>
              <a:ext uri="{FF2B5EF4-FFF2-40B4-BE49-F238E27FC236}">
                <a16:creationId xmlns:a16="http://schemas.microsoft.com/office/drawing/2014/main" id="{91AE4182-0630-642A-2CDD-4713C5465FE7}"/>
              </a:ext>
            </a:extLst>
          </p:cNvPr>
          <p:cNvSpPr>
            <a:spLocks noGrp="1"/>
          </p:cNvSpPr>
          <p:nvPr>
            <p:ph type="sldNum" sz="quarter" idx="5"/>
          </p:nvPr>
        </p:nvSpPr>
        <p:spPr/>
        <p:txBody>
          <a:bodyPr/>
          <a:lstStyle/>
          <a:p>
            <a:fld id="{1D328C9F-A4FB-4CAA-B263-50044405D0B6}" type="slidenum">
              <a:rPr lang="vi-VN" smtClean="0"/>
              <a:t>9</a:t>
            </a:fld>
            <a:endParaRPr lang="vi-VN"/>
          </a:p>
        </p:txBody>
      </p:sp>
    </p:spTree>
    <p:extLst>
      <p:ext uri="{BB962C8B-B14F-4D97-AF65-F5344CB8AC3E}">
        <p14:creationId xmlns:p14="http://schemas.microsoft.com/office/powerpoint/2010/main" val="359995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EC8B5-7012-A95E-932C-F34A9F8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8E95C-2115-831D-331C-CA0BE8BE0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48733-58A9-C482-369C-B383818992D3}"/>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F2FA29C-A6EC-E2FF-9563-5C04BCE339CD}"/>
              </a:ext>
            </a:extLst>
          </p:cNvPr>
          <p:cNvSpPr>
            <a:spLocks noGrp="1"/>
          </p:cNvSpPr>
          <p:nvPr>
            <p:ph type="sldNum" sz="quarter" idx="5"/>
          </p:nvPr>
        </p:nvSpPr>
        <p:spPr/>
        <p:txBody>
          <a:bodyPr/>
          <a:lstStyle/>
          <a:p>
            <a:fld id="{1D328C9F-A4FB-4CAA-B263-50044405D0B6}" type="slidenum">
              <a:rPr lang="vi-VN" smtClean="0"/>
              <a:t>10</a:t>
            </a:fld>
            <a:endParaRPr lang="vi-VN"/>
          </a:p>
        </p:txBody>
      </p:sp>
    </p:spTree>
    <p:extLst>
      <p:ext uri="{BB962C8B-B14F-4D97-AF65-F5344CB8AC3E}">
        <p14:creationId xmlns:p14="http://schemas.microsoft.com/office/powerpoint/2010/main" val="12822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4D9C50A-1E29-A828-83A2-F81A0DEB3531}"/>
              </a:ext>
            </a:extLst>
          </p:cNvPr>
          <p:cNvSpPr>
            <a:spLocks noGrp="1"/>
          </p:cNvSpPr>
          <p:nvPr>
            <p:ph type="dt" sz="half" idx="10"/>
          </p:nvPr>
        </p:nvSpPr>
        <p:spPr/>
        <p:txBody>
          <a:bodyPr/>
          <a:lstStyle/>
          <a:p>
            <a:fld id="{05EBC196-262D-4F39-8890-3AC3446557F7}" type="datetime1">
              <a:rPr lang="en-US" smtClean="0"/>
              <a:t>5/10/2025</a:t>
            </a:fld>
            <a:endParaRPr lang="en-US" dirty="0"/>
          </a:p>
        </p:txBody>
      </p:sp>
      <p:sp>
        <p:nvSpPr>
          <p:cNvPr id="5" name="Footer Placeholder 4">
            <a:extLst>
              <a:ext uri="{FF2B5EF4-FFF2-40B4-BE49-F238E27FC236}">
                <a16:creationId xmlns:a16="http://schemas.microsoft.com/office/drawing/2014/main" id="{93A91671-9C6D-E750-F7E8-AE44B515423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E8D322A-78C3-879A-7B37-7CD08CEAA2C9}"/>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143811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4981651"/>
            <a:ext cx="3200400" cy="1163117"/>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612648" y="713232"/>
            <a:ext cx="7141464" cy="5431536"/>
          </a:xfrm>
          <a:noFill/>
        </p:spPr>
        <p:txBody>
          <a:bodyPr/>
          <a:lstStyle>
            <a:lvl1pPr marL="0" indent="0">
              <a:buNone/>
              <a:defRPr/>
            </a:lvl1pPr>
          </a:lstStyle>
          <a:p>
            <a:endParaRPr lang="en-US" dirty="0"/>
          </a:p>
        </p:txBody>
      </p:sp>
      <p:sp>
        <p:nvSpPr>
          <p:cNvPr id="7" name="Date Placeholder 6">
            <a:extLst>
              <a:ext uri="{FF2B5EF4-FFF2-40B4-BE49-F238E27FC236}">
                <a16:creationId xmlns:a16="http://schemas.microsoft.com/office/drawing/2014/main" id="{E38593D0-E26E-9163-7495-E2CF2EB8EAFF}"/>
              </a:ext>
            </a:extLst>
          </p:cNvPr>
          <p:cNvSpPr>
            <a:spLocks noGrp="1"/>
          </p:cNvSpPr>
          <p:nvPr>
            <p:ph type="dt" sz="half" idx="14"/>
          </p:nvPr>
        </p:nvSpPr>
        <p:spPr/>
        <p:txBody>
          <a:bodyPr/>
          <a:lstStyle/>
          <a:p>
            <a:fld id="{DB164C5D-9B48-44BA-A344-0073B49D7F88}" type="datetime1">
              <a:rPr lang="en-US" smtClean="0"/>
              <a:t>5/10/2025</a:t>
            </a:fld>
            <a:endParaRPr lang="en-US" dirty="0"/>
          </a:p>
        </p:txBody>
      </p:sp>
      <p:sp>
        <p:nvSpPr>
          <p:cNvPr id="8" name="Footer Placeholder 7">
            <a:extLst>
              <a:ext uri="{FF2B5EF4-FFF2-40B4-BE49-F238E27FC236}">
                <a16:creationId xmlns:a16="http://schemas.microsoft.com/office/drawing/2014/main" id="{EBBE3590-F6F7-478E-7072-9BCB01CD964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D9CD61B-36AB-0D81-D61A-B18FA305D31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73763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p:nvPr>
        </p:nvSpPr>
        <p:spPr>
          <a:xfrm>
            <a:off x="115866" y="0"/>
            <a:ext cx="7397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FCFE13F4-FC18-4490-99DB-C482A2C5E645}" type="datetime1">
              <a:rPr lang="en-US" smtClean="0"/>
              <a:t>5/10/2025</a:t>
            </a:fld>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565277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790" y="6318504"/>
            <a:ext cx="1985546"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B5CB6283-106E-5562-53FE-7B43B21FA338}"/>
              </a:ext>
            </a:extLst>
          </p:cNvPr>
          <p:cNvSpPr>
            <a:spLocks noGrp="1"/>
          </p:cNvSpPr>
          <p:nvPr>
            <p:ph type="dt" sz="half" idx="15"/>
          </p:nvPr>
        </p:nvSpPr>
        <p:spPr>
          <a:xfrm>
            <a:off x="10198336" y="6318504"/>
            <a:ext cx="922246" cy="365760"/>
          </a:xfrm>
        </p:spPr>
        <p:txBody>
          <a:bodyPr/>
          <a:lstStyle/>
          <a:p>
            <a:fld id="{CD86A983-584A-47C0-8D55-107F27E09F85}" type="datetime1">
              <a:rPr lang="en-US" smtClean="0"/>
              <a:t>5/10/2025</a:t>
            </a:fld>
            <a:endParaRPr lang="en-US" dirty="0"/>
          </a:p>
        </p:txBody>
      </p:sp>
      <p:sp>
        <p:nvSpPr>
          <p:cNvPr id="5" name="Slide Number Placeholder 8">
            <a:extLst>
              <a:ext uri="{FF2B5EF4-FFF2-40B4-BE49-F238E27FC236}">
                <a16:creationId xmlns:a16="http://schemas.microsoft.com/office/drawing/2014/main" id="{0635BD84-CFC6-A3AD-28D1-51E58955357B}"/>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95628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Content Photo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p:nvPr>
        </p:nvSpPr>
        <p:spPr>
          <a:xfrm>
            <a:off x="5844556" y="0"/>
            <a:ext cx="6224082"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EB985D21-B2A4-4F38-8ED6-BA694362EEC4}" type="datetime1">
              <a:rPr lang="en-US" smtClean="0"/>
              <a:t>5/10/2025</a:t>
            </a:fld>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15012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D8D24-88B3-D4D5-4D33-225698C54E3E}"/>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BD35055-6D74-A348-4718-905599970CC5}"/>
              </a:ext>
            </a:extLst>
          </p:cNvPr>
          <p:cNvGrpSpPr/>
          <p:nvPr userDrawn="1"/>
        </p:nvGrpSpPr>
        <p:grpSpPr>
          <a:xfrm>
            <a:off x="-22275" y="-6922"/>
            <a:ext cx="12214275" cy="6888025"/>
            <a:chOff x="-22275" y="-6922"/>
            <a:chExt cx="12214275" cy="6888025"/>
          </a:xfrm>
        </p:grpSpPr>
        <p:sp>
          <p:nvSpPr>
            <p:cNvPr id="6" name="Rectangle 5">
              <a:extLst>
                <a:ext uri="{FF2B5EF4-FFF2-40B4-BE49-F238E27FC236}">
                  <a16:creationId xmlns:a16="http://schemas.microsoft.com/office/drawing/2014/main" id="{26C4D1BF-2265-9B4D-FEAA-1FD4A17B249F}"/>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3D69BAF-14B6-1A1F-BBF0-F95A0950A281}"/>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36664D15-0667-8496-3D7B-C849F4439E7C}"/>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63DC6ADF-036F-62C6-3833-2B70F669FDC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Autofit/>
          </a:bodyPr>
          <a:lstStyle>
            <a:lvl1pPr>
              <a:defRPr sz="6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256EAF4F-BB04-837F-1279-216965ED7950}"/>
              </a:ext>
            </a:extLst>
          </p:cNvPr>
          <p:cNvSpPr>
            <a:spLocks noGrp="1"/>
          </p:cNvSpPr>
          <p:nvPr>
            <p:ph type="dt" sz="half" idx="14"/>
          </p:nvPr>
        </p:nvSpPr>
        <p:spPr/>
        <p:txBody>
          <a:bodyPr/>
          <a:lstStyle/>
          <a:p>
            <a:fld id="{1328A920-EAE5-43D0-A025-2D3173FC8677}" type="datetime1">
              <a:rPr lang="en-US" smtClean="0"/>
              <a:t>5/10/2025</a:t>
            </a:fld>
            <a:endParaRPr lang="en-US" dirty="0"/>
          </a:p>
        </p:txBody>
      </p:sp>
      <p:sp>
        <p:nvSpPr>
          <p:cNvPr id="11" name="Footer Placeholder 10">
            <a:extLst>
              <a:ext uri="{FF2B5EF4-FFF2-40B4-BE49-F238E27FC236}">
                <a16:creationId xmlns:a16="http://schemas.microsoft.com/office/drawing/2014/main" id="{4F7E0F60-3E19-4B79-DA8B-83F675116A04}"/>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4173F19-7D89-B9D2-9328-AA60462B18F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3766901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hoto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C139A420-CE3C-4200-8C12-93D1D0592160}" type="datetime1">
              <a:rPr lang="en-US" smtClean="0"/>
              <a:t>5/10/2025</a:t>
            </a:fld>
            <a:endParaRPr lang="en-US" dirty="0"/>
          </a:p>
        </p:txBody>
      </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246012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hoto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DC7D9D-1283-6B64-54B5-FD89101615C8}"/>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EF997C6-45BA-9D70-4F2B-18646ED18BF4}"/>
              </a:ext>
            </a:extLst>
          </p:cNvPr>
          <p:cNvGrpSpPr/>
          <p:nvPr userDrawn="1"/>
        </p:nvGrpSpPr>
        <p:grpSpPr>
          <a:xfrm>
            <a:off x="7653528" y="0"/>
            <a:ext cx="4545541" cy="6864720"/>
            <a:chOff x="7760503" y="-18309"/>
            <a:chExt cx="4438566" cy="6883029"/>
          </a:xfrm>
        </p:grpSpPr>
        <p:sp>
          <p:nvSpPr>
            <p:cNvPr id="5" name="Rectangle 4">
              <a:extLst>
                <a:ext uri="{FF2B5EF4-FFF2-40B4-BE49-F238E27FC236}">
                  <a16:creationId xmlns:a16="http://schemas.microsoft.com/office/drawing/2014/main" id="{7361B878-507A-54F4-353D-8A4564709093}"/>
                </a:ext>
                <a:ext uri="{C183D7F6-B498-43B3-948B-1728B52AA6E4}">
                  <adec:decorative xmlns:adec="http://schemas.microsoft.com/office/drawing/2017/decorative" val="1"/>
                </a:ext>
              </a:extLst>
            </p:cNvPr>
            <p:cNvSpPr/>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ED6592B-585B-C9BE-BC0A-69D474FE39A8}"/>
                </a:ext>
                <a:ext uri="{C183D7F6-B498-43B3-948B-1728B52AA6E4}">
                  <adec:decorative xmlns:adec="http://schemas.microsoft.com/office/drawing/2017/decorative" val="1"/>
                </a:ext>
              </a:extLst>
            </p:cNvPr>
            <p:cNvSpPr/>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Rectangle 6">
              <a:extLst>
                <a:ext uri="{FF2B5EF4-FFF2-40B4-BE49-F238E27FC236}">
                  <a16:creationId xmlns:a16="http://schemas.microsoft.com/office/drawing/2014/main" id="{AFD94B36-1055-422B-E015-DA352D193200}"/>
                </a:ext>
                <a:ext uri="{C183D7F6-B498-43B3-948B-1728B52AA6E4}">
                  <adec:decorative xmlns:adec="http://schemas.microsoft.com/office/drawing/2017/decorative" val="1"/>
                </a:ext>
              </a:extLst>
            </p:cNvPr>
            <p:cNvSpPr/>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708E015-EBC5-FF3D-8329-E06867263AE5}"/>
                </a:ext>
                <a:ext uri="{C183D7F6-B498-43B3-948B-1728B52AA6E4}">
                  <adec:decorative xmlns:adec="http://schemas.microsoft.com/office/drawing/2017/decorative" val="1"/>
                </a:ext>
              </a:extLst>
            </p:cNvPr>
            <p:cNvSpPr/>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02168" y="1371600"/>
            <a:ext cx="3456430" cy="2386584"/>
          </a:xfrm>
        </p:spPr>
        <p:txBody>
          <a:bodyPr anchor="b">
            <a:normAutofit/>
          </a:bodyPr>
          <a:lstStyle>
            <a:lvl1pPr algn="ctr">
              <a:defRPr sz="32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02167" y="3877056"/>
            <a:ext cx="3456431"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65ABF53E-9405-749D-F125-6047BB041301}"/>
              </a:ext>
            </a:extLst>
          </p:cNvPr>
          <p:cNvSpPr>
            <a:spLocks noGrp="1"/>
          </p:cNvSpPr>
          <p:nvPr>
            <p:ph type="dt" sz="half" idx="14"/>
          </p:nvPr>
        </p:nvSpPr>
        <p:spPr>
          <a:xfrm>
            <a:off x="10661902" y="6318504"/>
            <a:ext cx="905257" cy="365760"/>
          </a:xfrm>
        </p:spPr>
        <p:txBody>
          <a:bodyPr/>
          <a:lstStyle/>
          <a:p>
            <a:fld id="{0867F805-6554-4B19-947C-032F0BC7FFEF}" type="datetime1">
              <a:rPr lang="en-US" smtClean="0"/>
              <a:t>5/10/2025</a:t>
            </a:fld>
            <a:endParaRPr lang="en-US" dirty="0"/>
          </a:p>
        </p:txBody>
      </p:sp>
      <p:sp>
        <p:nvSpPr>
          <p:cNvPr id="11" name="Footer Placeholder 10">
            <a:extLst>
              <a:ext uri="{FF2B5EF4-FFF2-40B4-BE49-F238E27FC236}">
                <a16:creationId xmlns:a16="http://schemas.microsoft.com/office/drawing/2014/main" id="{A6A16C3B-5387-BF4E-27AA-EA2DEBADE986}"/>
              </a:ext>
            </a:extLst>
          </p:cNvPr>
          <p:cNvSpPr>
            <a:spLocks noGrp="1"/>
          </p:cNvSpPr>
          <p:nvPr>
            <p:ph type="ftr" sz="quarter" idx="15"/>
          </p:nvPr>
        </p:nvSpPr>
        <p:spPr>
          <a:xfrm>
            <a:off x="8202167" y="6318504"/>
            <a:ext cx="2459736" cy="36576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B2506ED1-C024-3620-1DD8-5C1E151E64B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576595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hoto 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179717B-F8EC-4BA3-8160-AE4E76EE0CE6}" type="datetime1">
              <a:rPr lang="en-US" smtClean="0"/>
              <a:t>5/10/2025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537581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tx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97CBF45-FAE0-4C53-B04C-7DF1B51449DB}" type="datetime1">
              <a:rPr lang="en-US" smtClean="0"/>
              <a:t>5/10/2025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470571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hoto 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CD5645A2-ECAE-40B8-8DE1-E5D730275A56}" type="datetime1">
              <a:rPr lang="en-US" smtClean="0"/>
              <a:t>5/10/2025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76457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hoto 10">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b="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3A2C4A0A-74BB-48D3-82E0-B117A022E853}" type="datetime1">
              <a:rPr lang="en-US" smtClean="0"/>
              <a:t>5/10/2025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628955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hoto 1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C69B239-8070-DF64-FE04-ACD9197C1ADA}"/>
              </a:ext>
              <a:ext uri="{C183D7F6-B498-43B3-948B-1728B52AA6E4}">
                <adec:decorative xmlns:adec="http://schemas.microsoft.com/office/drawing/2017/decorative" val="1"/>
              </a:ext>
            </a:extLst>
          </p:cNvPr>
          <p:cNvGrpSpPr/>
          <p:nvPr userDrawn="1"/>
        </p:nvGrpSpPr>
        <p:grpSpPr>
          <a:xfrm>
            <a:off x="-123" y="-4329"/>
            <a:ext cx="8129869" cy="6858000"/>
            <a:chOff x="5171844" y="-11586"/>
            <a:chExt cx="7020159" cy="6869586"/>
          </a:xfrm>
        </p:grpSpPr>
        <p:sp>
          <p:nvSpPr>
            <p:cNvPr id="13" name="Rectangle 12">
              <a:extLst>
                <a:ext uri="{FF2B5EF4-FFF2-40B4-BE49-F238E27FC236}">
                  <a16:creationId xmlns:a16="http://schemas.microsoft.com/office/drawing/2014/main" id="{44EDEE76-C142-D245-C6A2-18A09A688352}"/>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D2F671C-CDF6-D829-32B5-4D80E6DFBA6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5" name="Rectangle 14">
              <a:extLst>
                <a:ext uri="{FF2B5EF4-FFF2-40B4-BE49-F238E27FC236}">
                  <a16:creationId xmlns:a16="http://schemas.microsoft.com/office/drawing/2014/main" id="{E55058B4-CE97-648C-8EB8-E7B1A44E1965}"/>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119DCF0-5715-75D4-82C8-0925E2F5D3D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207008" y="1371600"/>
            <a:ext cx="5724144"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53896" y="3877056"/>
            <a:ext cx="5221224"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8129743" y="0"/>
            <a:ext cx="4062257"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C818B6DE-6BDC-E548-E682-454500FF3909}"/>
              </a:ext>
            </a:extLst>
          </p:cNvPr>
          <p:cNvSpPr>
            <a:spLocks noGrp="1"/>
          </p:cNvSpPr>
          <p:nvPr>
            <p:ph type="dt" sz="half" idx="14"/>
          </p:nvPr>
        </p:nvSpPr>
        <p:spPr>
          <a:xfrm>
            <a:off x="4922575" y="6318504"/>
            <a:ext cx="2429146" cy="365760"/>
          </a:xfrm>
        </p:spPr>
        <p:txBody>
          <a:bodyPr/>
          <a:lstStyle/>
          <a:p>
            <a:fld id="{EBA9E0FA-5E3B-456C-B190-1C5D6B2D3B56}" type="datetime1">
              <a:rPr lang="en-US" smtClean="0"/>
              <a:t>5/10/2025</a:t>
            </a:fld>
            <a:endParaRPr lang="en-US" dirty="0"/>
          </a:p>
        </p:txBody>
      </p:sp>
      <p:sp>
        <p:nvSpPr>
          <p:cNvPr id="6" name="Footer Placeholder 5">
            <a:extLst>
              <a:ext uri="{FF2B5EF4-FFF2-40B4-BE49-F238E27FC236}">
                <a16:creationId xmlns:a16="http://schemas.microsoft.com/office/drawing/2014/main" id="{76DD31AD-85B3-91B6-9D78-2DCF5F950D8D}"/>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86FA7BF-70D2-F141-E2D9-909CA33B7244}"/>
              </a:ext>
            </a:extLst>
          </p:cNvPr>
          <p:cNvSpPr>
            <a:spLocks noGrp="1"/>
          </p:cNvSpPr>
          <p:nvPr>
            <p:ph type="sldNum" sz="quarter" idx="16"/>
          </p:nvPr>
        </p:nvSpPr>
        <p:spPr>
          <a:xfrm>
            <a:off x="726942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448464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1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80067FF-8FC0-5FF9-DC0B-F73EEF801BFA}"/>
              </a:ext>
              <a:ext uri="{C183D7F6-B498-43B3-948B-1728B52AA6E4}">
                <adec:decorative xmlns:adec="http://schemas.microsoft.com/office/drawing/2017/decorative" val="1"/>
              </a:ext>
            </a:extLst>
          </p:cNvPr>
          <p:cNvGrpSpPr/>
          <p:nvPr userDrawn="1"/>
        </p:nvGrpSpPr>
        <p:grpSpPr>
          <a:xfrm>
            <a:off x="4441200" y="-4329"/>
            <a:ext cx="7750804" cy="6869586"/>
            <a:chOff x="5171844" y="-11586"/>
            <a:chExt cx="7020159" cy="6869586"/>
          </a:xfrm>
        </p:grpSpPr>
        <p:sp>
          <p:nvSpPr>
            <p:cNvPr id="5" name="Rectangle 4">
              <a:extLst>
                <a:ext uri="{FF2B5EF4-FFF2-40B4-BE49-F238E27FC236}">
                  <a16:creationId xmlns:a16="http://schemas.microsoft.com/office/drawing/2014/main" id="{F8C4B40F-7B3C-BBFF-36BD-59C859AE7A8E}"/>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38855EC-485E-B4A6-3323-4A3F78E4644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Rectangle 16">
              <a:extLst>
                <a:ext uri="{FF2B5EF4-FFF2-40B4-BE49-F238E27FC236}">
                  <a16:creationId xmlns:a16="http://schemas.microsoft.com/office/drawing/2014/main" id="{56394338-785F-15E7-EFAA-ECEDFC5E2476}"/>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92A66C2-03D0-73D4-E8EE-985427867816}"/>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577840" y="1371600"/>
            <a:ext cx="5477256"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815584" y="3877056"/>
            <a:ext cx="5001768"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4443984"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12" name="Date Placeholder 11">
            <a:extLst>
              <a:ext uri="{FF2B5EF4-FFF2-40B4-BE49-F238E27FC236}">
                <a16:creationId xmlns:a16="http://schemas.microsoft.com/office/drawing/2014/main" id="{D115C9FF-BC61-B8E9-7257-80B103C5BDE1}"/>
              </a:ext>
            </a:extLst>
          </p:cNvPr>
          <p:cNvSpPr>
            <a:spLocks noGrp="1"/>
          </p:cNvSpPr>
          <p:nvPr>
            <p:ph type="dt" sz="half" idx="14"/>
          </p:nvPr>
        </p:nvSpPr>
        <p:spPr/>
        <p:txBody>
          <a:bodyPr/>
          <a:lstStyle/>
          <a:p>
            <a:fld id="{FB37448F-3F25-4489-8753-7EA5C022F9A2}" type="datetime1">
              <a:rPr lang="en-US" smtClean="0"/>
              <a:t>5/10/2025</a:t>
            </a:fld>
            <a:endParaRPr lang="en-US" dirty="0"/>
          </a:p>
        </p:txBody>
      </p:sp>
      <p:sp>
        <p:nvSpPr>
          <p:cNvPr id="13" name="Footer Placeholder 12">
            <a:extLst>
              <a:ext uri="{FF2B5EF4-FFF2-40B4-BE49-F238E27FC236}">
                <a16:creationId xmlns:a16="http://schemas.microsoft.com/office/drawing/2014/main" id="{9F86D9F8-6602-271B-FE2D-652EC64047CA}"/>
              </a:ext>
            </a:extLst>
          </p:cNvPr>
          <p:cNvSpPr>
            <a:spLocks noGrp="1"/>
          </p:cNvSpPr>
          <p:nvPr>
            <p:ph type="ftr" sz="quarter" idx="15"/>
          </p:nvPr>
        </p:nvSpPr>
        <p:spPr>
          <a:xfrm>
            <a:off x="4800600" y="6318504"/>
            <a:ext cx="4096512" cy="36576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AD8982DA-3270-78D6-CF26-D0BE324627AF}"/>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298427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A8AF3-9C41-BBE0-28EC-0967476ECFDF}"/>
              </a:ext>
            </a:extLst>
          </p:cNvPr>
          <p:cNvSpPr/>
          <p:nvPr userDrawn="1"/>
        </p:nvSpPr>
        <p:spPr>
          <a:xfrm rot="5400000">
            <a:off x="7143745" y="1809750"/>
            <a:ext cx="6857999" cy="3238502"/>
          </a:xfrm>
          <a:prstGeom prst="rect">
            <a:avLst/>
          </a:prstGeom>
          <a:gradFill>
            <a:gsLst>
              <a:gs pos="13000">
                <a:schemeClr val="accent2"/>
              </a:gs>
              <a:gs pos="89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5494F-44E1-934B-42F4-366544A10888}"/>
              </a:ext>
              <a:ext uri="{C183D7F6-B498-43B3-948B-1728B52AA6E4}">
                <adec:decorative xmlns:adec="http://schemas.microsoft.com/office/drawing/2017/decorative" val="1"/>
              </a:ext>
            </a:extLst>
          </p:cNvPr>
          <p:cNvSpPr/>
          <p:nvPr userDrawn="1"/>
        </p:nvSpPr>
        <p:spPr>
          <a:xfrm rot="16200000" flipH="1">
            <a:off x="8452414" y="3120964"/>
            <a:ext cx="4235570" cy="3238501"/>
          </a:xfrm>
          <a:prstGeom prst="rect">
            <a:avLst/>
          </a:prstGeom>
          <a:gradFill>
            <a:gsLst>
              <a:gs pos="0">
                <a:schemeClr val="accent2">
                  <a:lumMod val="75000"/>
                </a:schemeClr>
              </a:gs>
              <a:gs pos="58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A9D0B7FB-87C0-3079-19C7-6CED6267076D}"/>
              </a:ext>
            </a:extLst>
          </p:cNvPr>
          <p:cNvSpPr>
            <a:spLocks noGrp="1"/>
          </p:cNvSpPr>
          <p:nvPr>
            <p:ph type="dt" sz="half" idx="10"/>
          </p:nvPr>
        </p:nvSpPr>
        <p:spPr>
          <a:xfrm>
            <a:off x="8948402" y="6318504"/>
            <a:ext cx="2618758" cy="365760"/>
          </a:xfrm>
        </p:spPr>
        <p:txBody>
          <a:bodyPr/>
          <a:lstStyle>
            <a:lvl1pPr>
              <a:defRPr>
                <a:solidFill>
                  <a:schemeClr val="bg1"/>
                </a:solidFill>
              </a:defRPr>
            </a:lvl1pPr>
          </a:lstStyle>
          <a:p>
            <a:fld id="{873707AF-9529-47F7-B62D-6915739C4D1C}" type="datetime1">
              <a:rPr lang="en-US" smtClean="0"/>
              <a:t>5/10/2025</a:t>
            </a:fld>
            <a:endParaRPr lang="en-US" dirty="0"/>
          </a:p>
        </p:txBody>
      </p:sp>
      <p:sp>
        <p:nvSpPr>
          <p:cNvPr id="5" name="Footer Placeholder 4">
            <a:extLst>
              <a:ext uri="{FF2B5EF4-FFF2-40B4-BE49-F238E27FC236}">
                <a16:creationId xmlns:a16="http://schemas.microsoft.com/office/drawing/2014/main" id="{C1399D9E-BE0F-5E13-5AB3-CAABD58908C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3C498B2-725B-65BA-9E95-1CC3CE008DD7}"/>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985437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FABB9A-1B5B-9306-B7B9-58E4E5E4EE0D}"/>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F155489-796B-CDF9-06C2-583941E589F7}"/>
              </a:ext>
            </a:extLst>
          </p:cNvPr>
          <p:cNvGrpSpPr/>
          <p:nvPr userDrawn="1"/>
        </p:nvGrpSpPr>
        <p:grpSpPr>
          <a:xfrm>
            <a:off x="0" y="0"/>
            <a:ext cx="12192000" cy="6867144"/>
            <a:chOff x="0" y="-7622"/>
            <a:chExt cx="12192000" cy="6894986"/>
          </a:xfrm>
        </p:grpSpPr>
        <p:sp>
          <p:nvSpPr>
            <p:cNvPr id="8" name="Rectangle 7">
              <a:extLst>
                <a:ext uri="{FF2B5EF4-FFF2-40B4-BE49-F238E27FC236}">
                  <a16:creationId xmlns:a16="http://schemas.microsoft.com/office/drawing/2014/main" id="{4F31A197-F740-DCA2-902E-29B890C31486}"/>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35C02513-E6E5-DFFD-29B1-02BE448BAD59}"/>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6FE184C5-789F-C980-F425-AF26045C8F03}"/>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E6801FB-115C-F074-E428-F4A4A588BCE7}"/>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88000"/>
                  </a:schemeClr>
                </a:gs>
                <a:gs pos="56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F96BEF7-236A-87FA-F0D9-F4515D8135D3}"/>
              </a:ext>
            </a:extLst>
          </p:cNvPr>
          <p:cNvSpPr>
            <a:spLocks noGrp="1"/>
          </p:cNvSpPr>
          <p:nvPr>
            <p:ph type="dt" sz="half" idx="10"/>
          </p:nvPr>
        </p:nvSpPr>
        <p:spPr/>
        <p:txBody>
          <a:bodyPr/>
          <a:lstStyle/>
          <a:p>
            <a:fld id="{6253A549-ED82-4E4F-ADAD-08AACE545DDC}" type="datetime1">
              <a:rPr lang="en-US" smtClean="0"/>
              <a:t>5/10/2025</a:t>
            </a:fld>
            <a:endParaRPr lang="en-US" dirty="0"/>
          </a:p>
        </p:txBody>
      </p:sp>
      <p:sp>
        <p:nvSpPr>
          <p:cNvPr id="5" name="Footer Placeholder 4">
            <a:extLst>
              <a:ext uri="{FF2B5EF4-FFF2-40B4-BE49-F238E27FC236}">
                <a16:creationId xmlns:a16="http://schemas.microsoft.com/office/drawing/2014/main" id="{B2B0F5B7-78E6-2702-0F8C-122F4D21C90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29C8F0-DE20-1DBB-6A42-CBFFAE15D7E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73653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gradFill>
                  <a:gsLst>
                    <a:gs pos="0">
                      <a:schemeClr val="accent2"/>
                    </a:gs>
                    <a:gs pos="100000">
                      <a:schemeClr val="accent5"/>
                    </a:gs>
                  </a:gsLst>
                  <a:lin ang="2700000" scaled="0"/>
                </a:gra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EE495D7A-1922-450E-8872-62F5AF426944}" type="datetime1">
              <a:rPr lang="en-US" smtClean="0"/>
              <a:t>5/10/2025</a:t>
            </a:fld>
            <a:endParaRPr lang="en-US" dirty="0"/>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pPr algn="l"/>
            <a:r>
              <a:rPr lang="en-US" dirty="0"/>
              <a:t>Sample Footer Text</a:t>
            </a:r>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840931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3D93006-CD9A-ACB8-4DFF-755585BD51C6}"/>
              </a:ext>
            </a:extLst>
          </p:cNvPr>
          <p:cNvSpPr/>
          <p:nvPr userDrawn="1"/>
        </p:nvSpPr>
        <p:spPr>
          <a:xfrm rot="5400000" flipH="1" flipV="1">
            <a:off x="2662822" y="-2671180"/>
            <a:ext cx="6866356"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userDrawn="1"/>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userDrawn="1"/>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userDrawn="1"/>
        </p:nvSpPr>
        <p:spPr>
          <a:xfrm rot="5400000" flipH="1" flipV="1">
            <a:off x="1233479" y="361145"/>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p>
            <a:fld id="{260B61AD-546C-4AAE-A736-53670D5C542A}" type="datetime1">
              <a:rPr lang="en-US" smtClean="0"/>
              <a:t>5/10/2025</a:t>
            </a:fld>
            <a:endParaRPr lang="en-US" dirty="0"/>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p>
            <a:pPr algn="l"/>
            <a:r>
              <a:rPr lang="en-US" dirty="0"/>
              <a:t>Sample Footer Text</a:t>
            </a:r>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4653437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B93086-0808-B114-0740-521B359C1A9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E08038D-9EFE-3356-C148-EC8143338DF0}"/>
              </a:ext>
            </a:extLst>
          </p:cNvPr>
          <p:cNvGrpSpPr/>
          <p:nvPr userDrawn="1"/>
        </p:nvGrpSpPr>
        <p:grpSpPr>
          <a:xfrm>
            <a:off x="0" y="-14248"/>
            <a:ext cx="12192000" cy="6894986"/>
            <a:chOff x="0" y="-7622"/>
            <a:chExt cx="12192000" cy="6894986"/>
          </a:xfrm>
        </p:grpSpPr>
        <p:sp>
          <p:nvSpPr>
            <p:cNvPr id="12" name="Rectangle 11">
              <a:extLst>
                <a:ext uri="{FF2B5EF4-FFF2-40B4-BE49-F238E27FC236}">
                  <a16:creationId xmlns:a16="http://schemas.microsoft.com/office/drawing/2014/main" id="{79F9C2B1-B11B-9A2B-67A4-122E2DA3276B}"/>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4AA54FE-841B-0347-5AD3-562968E98936}"/>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FD25D360-3248-FA35-87B0-2A8DBEDCD06C}"/>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42A1D086-3B99-A3A2-B648-280F1AB4B37A}"/>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p:spPr>
        <p:txBody>
          <a:bodyPr anchor="t">
            <a:normAutofit/>
          </a:bodyPr>
          <a:lstStyle>
            <a:lvl1pPr>
              <a:defRPr sz="6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00556115-5F08-48BB-9AAD-5F98DFFE9348}" type="datetime1">
              <a:rPr lang="en-US" smtClean="0"/>
              <a:t>5/10/2025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2237940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a:noFill/>
        </p:spPr>
        <p:txBody>
          <a:bodyPr anchor="t">
            <a:normAutofit/>
          </a:bodyPr>
          <a:lstStyle>
            <a:lvl1pP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B9BDF5DD-FC76-422E-90E7-591B5FA5BB25}" type="datetime1">
              <a:rPr lang="en-US" smtClean="0"/>
              <a:t>5/10/2025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262432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960120" y="2404872"/>
            <a:ext cx="4389120" cy="1865376"/>
          </a:xfrm>
          <a:noFill/>
        </p:spPr>
        <p:txBody>
          <a:bodyPr anchor="ctr">
            <a:normAutofit/>
          </a:bodyPr>
          <a:lstStyle>
            <a:lvl1pPr algn="ct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37376" y="877824"/>
            <a:ext cx="5129784"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92906DB8-BA34-4A62-87EF-F70F9F53B178}" type="datetime1">
              <a:rPr lang="en-US" smtClean="0"/>
              <a:t>5/10/2025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3548917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4">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userDrawn="1"/>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FF1DB633-1864-45A5-BE51-B3688A1CEEA6}" type="datetime1">
              <a:rPr lang="en-US" smtClean="0"/>
              <a:t>5/10/2025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836383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2E564ED-1140-B258-F708-E601B50C37F2}"/>
              </a:ext>
            </a:extLst>
          </p:cNvPr>
          <p:cNvSpPr>
            <a:spLocks noGrp="1"/>
          </p:cNvSpPr>
          <p:nvPr>
            <p:ph type="dt" sz="half" idx="10"/>
          </p:nvPr>
        </p:nvSpPr>
        <p:spPr>
          <a:xfrm>
            <a:off x="8513496" y="6428232"/>
            <a:ext cx="3136392" cy="365760"/>
          </a:xfrm>
        </p:spPr>
        <p:txBody>
          <a:bodyPr/>
          <a:lstStyle/>
          <a:p>
            <a:fld id="{8B8EDBE7-C3AC-430B-8587-7F2E5726E52E}" type="datetime1">
              <a:rPr lang="en-US" smtClean="0"/>
              <a:t>5/10/2025</a:t>
            </a:fld>
            <a:endParaRPr lang="en-US" dirty="0"/>
          </a:p>
        </p:txBody>
      </p:sp>
      <p:sp>
        <p:nvSpPr>
          <p:cNvPr id="8" name="Footer Placeholder 7">
            <a:extLst>
              <a:ext uri="{FF2B5EF4-FFF2-40B4-BE49-F238E27FC236}">
                <a16:creationId xmlns:a16="http://schemas.microsoft.com/office/drawing/2014/main" id="{25CCB5D3-F8A8-B378-C9B4-F29E362AA1D1}"/>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4C639C5-351B-0FC9-E095-59AEDE479C06}"/>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17885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C7208-6A52-7A25-6DD4-1FD469860CBA}"/>
              </a:ext>
            </a:extLst>
          </p:cNvPr>
          <p:cNvSpPr>
            <a:spLocks noGrp="1"/>
          </p:cNvSpPr>
          <p:nvPr>
            <p:ph type="dt" sz="half" idx="10"/>
          </p:nvPr>
        </p:nvSpPr>
        <p:spPr>
          <a:xfrm>
            <a:off x="8513496" y="6428232"/>
            <a:ext cx="3136392" cy="365760"/>
          </a:xfrm>
        </p:spPr>
        <p:txBody>
          <a:bodyPr/>
          <a:lstStyle/>
          <a:p>
            <a:fld id="{351671B4-782F-4447-B688-3F2572BC7CBC}" type="datetime1">
              <a:rPr lang="en-US" smtClean="0"/>
              <a:t>5/10/2025</a:t>
            </a:fld>
            <a:endParaRPr lang="en-US" dirty="0"/>
          </a:p>
        </p:txBody>
      </p:sp>
      <p:sp>
        <p:nvSpPr>
          <p:cNvPr id="8" name="Footer Placeholder 7">
            <a:extLst>
              <a:ext uri="{FF2B5EF4-FFF2-40B4-BE49-F238E27FC236}">
                <a16:creationId xmlns:a16="http://schemas.microsoft.com/office/drawing/2014/main" id="{5238BE8E-E715-EF15-B47B-2556DB436D78}"/>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19AA76D9-9C8C-6ADE-22D5-391B00D015D3}"/>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71461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B6FF065F-039D-47CE-A441-ACC369394919}" type="datetime1">
              <a:rPr lang="en-US" smtClean="0"/>
              <a:t>5/10/2025</a:t>
            </a:fld>
            <a:endParaRPr lang="en-US" dirty="0"/>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40810853-0A5D-8160-9DA1-63FCF890E2D1}"/>
              </a:ext>
            </a:extLst>
          </p:cNvPr>
          <p:cNvSpPr>
            <a:spLocks noGrp="1"/>
          </p:cNvSpPr>
          <p:nvPr>
            <p:ph type="ctrTitle"/>
          </p:nvPr>
        </p:nvSpPr>
        <p:spPr>
          <a:xfrm>
            <a:off x="612648" y="502920"/>
            <a:ext cx="10966704" cy="722375"/>
          </a:xfrm>
        </p:spPr>
        <p:txBody>
          <a:bodyPr anchor="t">
            <a:normAutofit/>
          </a:bodyPr>
          <a:lstStyle>
            <a:lvl1pPr algn="l">
              <a:defRPr sz="3200">
                <a:gradFill>
                  <a:gsLst>
                    <a:gs pos="0">
                      <a:schemeClr val="accent2"/>
                    </a:gs>
                    <a:gs pos="100000">
                      <a:schemeClr val="accent5"/>
                    </a:gs>
                  </a:gsLst>
                  <a:lin ang="4800000" scaled="0"/>
                </a:gradFill>
              </a:defRPr>
            </a:lvl1pPr>
          </a:lstStyle>
          <a:p>
            <a:r>
              <a:rPr lang="en-US" dirty="0"/>
              <a:t>Click to edit Master title style</a:t>
            </a:r>
          </a:p>
        </p:txBody>
      </p:sp>
    </p:spTree>
    <p:extLst>
      <p:ext uri="{BB962C8B-B14F-4D97-AF65-F5344CB8AC3E}">
        <p14:creationId xmlns:p14="http://schemas.microsoft.com/office/powerpoint/2010/main" val="1505373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D5503810-521B-4F6A-82F3-8A18F7757300}" type="datetime1">
              <a:rPr lang="en-US" smtClean="0"/>
              <a:t>5/10/2025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050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03E73F61-A26C-41D8-B94B-A445EA8C9A20}" type="datetime1">
              <a:rPr lang="en-US" smtClean="0"/>
              <a:t>5/10/2025</a:t>
            </a:fld>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640478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27A4A75-9DCC-64BE-C73B-DDE95F1E0D77}"/>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4" name="Rectangle 3">
              <a:extLst>
                <a:ext uri="{FF2B5EF4-FFF2-40B4-BE49-F238E27FC236}">
                  <a16:creationId xmlns:a16="http://schemas.microsoft.com/office/drawing/2014/main" id="{F3EC4C90-6BC4-5324-A9CC-84F1C52A76E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E7E4CE7-DDE9-B121-006C-B1EA3E457780}"/>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ctr">
            <a:normAutofit/>
          </a:bodyPr>
          <a:lstStyle>
            <a:lvl1pPr algn="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chor="ctr">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2D27F6DE-0F73-4A00-B281-72521CF83CCF}" type="datetime1">
              <a:rPr lang="en-US" smtClean="0"/>
              <a:t>5/10/2025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8480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BFA512FF-0A37-4AC0-A33C-28A4AE10005D}" type="datetime1">
              <a:rPr lang="en-US" smtClean="0"/>
              <a:t>5/10/2025</a:t>
            </a:fld>
            <a:endParaRPr lang="en-US" dirty="0"/>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05046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170432"/>
            <a:ext cx="4251960" cy="32278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96712" y="1170432"/>
            <a:ext cx="5687568" cy="470916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5A675E8-8398-4EC3-B1DB-2C04007992A6}" type="datetime1">
              <a:rPr lang="en-US" smtClean="0"/>
              <a:t>5/10/2025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14613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 – alternate Medium</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9801E1B-EFD3-4163-8A33-67DA8A464112}" type="datetime1">
              <a:rPr lang="en-US" smtClean="0"/>
              <a:t>5/10/2025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15761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E20955A0-7C44-4DF3-B90F-B92A347DEB39}" type="datetime1">
              <a:rPr lang="en-US" smtClean="0"/>
              <a:t>5/10/2025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10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BED2AC62-5EFE-4C62-A6FD-2F23820B8955}" type="datetime1">
              <a:rPr lang="en-US" smtClean="0"/>
              <a:t>5/10/2025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3225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5F4066-9F01-B79C-2223-238EF4D5A26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383C8600-7288-5643-6828-817DB1C8A60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1145E3-88BC-F91E-B01F-5375FC4A04D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274320"/>
            <a:ext cx="10872216" cy="987552"/>
          </a:xfrm>
        </p:spPr>
        <p:txBody>
          <a:bodyPr anchor="b">
            <a:normAutofit/>
          </a:bodyPr>
          <a:lstStyle>
            <a:lvl1pPr>
              <a:defRPr sz="3200">
                <a:solidFill>
                  <a:schemeClr val="tx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5E6F8B3-4A05-4179-A0FD-A4EA97011587}" type="datetime1">
              <a:rPr lang="en-US" smtClean="0"/>
              <a:t>5/10/2025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04693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88AFD6F-0EAD-ADCF-CB9A-AB74C59048E1}"/>
              </a:ext>
            </a:extLst>
          </p:cNvPr>
          <p:cNvSpPr/>
          <p:nvPr userDrawn="1"/>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310896"/>
            <a:ext cx="10872216" cy="1225296"/>
          </a:xfrm>
        </p:spPr>
        <p:txBody>
          <a:bodyPr anchor="ctr">
            <a:normAutofit/>
          </a:bodyPr>
          <a:lstStyle>
            <a:lvl1pPr>
              <a:defRPr sz="3200">
                <a:solidFill>
                  <a:schemeClr val="bg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FBB3E219-58D5-409F-9DFA-AB05004BBFB2}" type="datetime1">
              <a:rPr lang="en-US" smtClean="0"/>
              <a:t>5/10/2025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7780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861D5048-49AF-4650-835F-433CD4364054}" type="datetime1">
              <a:rPr lang="en-US" smtClean="0"/>
              <a:t>5/10/2025</a:t>
            </a:fld>
            <a:endParaRPr lang="en-US" dirty="0"/>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7805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Content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userDrawn="1"/>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C088F0D-A4DE-CAA0-43A6-84E52AD904F3}"/>
              </a:ext>
            </a:extLst>
          </p:cNvPr>
          <p:cNvSpPr/>
          <p:nvPr userDrawn="1"/>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Rectangle 5">
            <a:extLst>
              <a:ext uri="{FF2B5EF4-FFF2-40B4-BE49-F238E27FC236}">
                <a16:creationId xmlns:a16="http://schemas.microsoft.com/office/drawing/2014/main" id="{25CD67E0-1350-1985-A4E1-5215AF902BF2}"/>
              </a:ext>
            </a:extLst>
          </p:cNvPr>
          <p:cNvSpPr/>
          <p:nvPr userDrawn="1"/>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dirty="0"/>
              <a:t>Click to edit Master title style – alternate XL</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478F8C6-9D95-44E4-AE46-A42E63A9B25E}" type="datetime1">
              <a:rPr lang="en-US" smtClean="0"/>
              <a:t>5/10/2025</a:t>
            </a:fld>
            <a:endParaRPr lang="en-US" dirty="0"/>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8039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8B513315-78C9-4BBB-B5DF-F3008BC85564}" type="datetime1">
              <a:rPr lang="en-US" smtClean="0"/>
              <a:t>5/10/2025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95933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p:nvPr>
        </p:nvSpPr>
        <p:spPr>
          <a:xfrm>
            <a:off x="115866" y="0"/>
            <a:ext cx="4837176"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5BD047E1-4E32-4ED1-A1F2-DE594031C39B}" type="datetime1">
              <a:rPr lang="en-US" smtClean="0"/>
              <a:t>5/10/2025</a:t>
            </a:fld>
            <a:endParaRPr lang="en-US" dirty="0"/>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3534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801368"/>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B5F7A84-F69C-14C3-58A7-A5418DFBA039}"/>
              </a:ext>
            </a:extLst>
          </p:cNvPr>
          <p:cNvSpPr>
            <a:spLocks noGrp="1"/>
          </p:cNvSpPr>
          <p:nvPr>
            <p:ph type="pic" sz="quarter" idx="15"/>
          </p:nvPr>
        </p:nvSpPr>
        <p:spPr>
          <a:xfrm>
            <a:off x="7233031" y="0"/>
            <a:ext cx="484193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A6696C65-8B92-C00D-616E-75F9B87D2428}"/>
              </a:ext>
              <a:ext uri="{C183D7F6-B498-43B3-948B-1728B52AA6E4}">
                <adec:decorative xmlns:adec="http://schemas.microsoft.com/office/drawing/2017/decorative" val="1"/>
              </a:ext>
            </a:extLst>
          </p:cNvPr>
          <p:cNvGrpSpPr/>
          <p:nvPr userDrawn="1"/>
        </p:nvGrpSpPr>
        <p:grpSpPr>
          <a:xfrm>
            <a:off x="12074966" y="0"/>
            <a:ext cx="123362" cy="6858000"/>
            <a:chOff x="12068638" y="0"/>
            <a:chExt cx="123362" cy="6858000"/>
          </a:xfrm>
        </p:grpSpPr>
        <p:sp>
          <p:nvSpPr>
            <p:cNvPr id="11" name="Rectangle 10">
              <a:extLst>
                <a:ext uri="{FF2B5EF4-FFF2-40B4-BE49-F238E27FC236}">
                  <a16:creationId xmlns:a16="http://schemas.microsoft.com/office/drawing/2014/main" id="{6D5CF959-7C50-4F74-C2B9-EDB889ABB1C3}"/>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E15898-F812-0865-E8EA-0C382138D30F}"/>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C883AD65-12AC-C9F9-BC16-630074C6E9FA}"/>
              </a:ext>
            </a:extLst>
          </p:cNvPr>
          <p:cNvSpPr>
            <a:spLocks noGrp="1"/>
          </p:cNvSpPr>
          <p:nvPr>
            <p:ph type="dt" sz="half" idx="16"/>
          </p:nvPr>
        </p:nvSpPr>
        <p:spPr>
          <a:xfrm>
            <a:off x="4709160" y="6318504"/>
            <a:ext cx="1453896" cy="365760"/>
          </a:xfrm>
        </p:spPr>
        <p:txBody>
          <a:bodyPr/>
          <a:lstStyle/>
          <a:p>
            <a:fld id="{576BD1F6-F705-449A-8396-174F32136DF6}" type="datetime1">
              <a:rPr lang="en-US" smtClean="0"/>
              <a:t>5/10/2025</a:t>
            </a:fld>
            <a:endParaRPr lang="en-US" dirty="0"/>
          </a:p>
        </p:txBody>
      </p:sp>
      <p:sp>
        <p:nvSpPr>
          <p:cNvPr id="4" name="Footer Placeholder 3">
            <a:extLst>
              <a:ext uri="{FF2B5EF4-FFF2-40B4-BE49-F238E27FC236}">
                <a16:creationId xmlns:a16="http://schemas.microsoft.com/office/drawing/2014/main" id="{BDCCFFCB-747B-18CE-B1CA-86800F14D415}"/>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812B252-0E5E-01F3-B740-90B3CFA9AD53}"/>
              </a:ext>
            </a:extLst>
          </p:cNvPr>
          <p:cNvSpPr>
            <a:spLocks noGrp="1"/>
          </p:cNvSpPr>
          <p:nvPr>
            <p:ph type="sldNum" sz="quarter" idx="18"/>
          </p:nvPr>
        </p:nvSpPr>
        <p:spPr>
          <a:xfrm>
            <a:off x="6080760"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5278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p:nvPr>
        </p:nvSpPr>
        <p:spPr>
          <a:xfrm>
            <a:off x="115867" y="0"/>
            <a:ext cx="3968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7077AA60-B118-4889-AC4B-277A8B02D27B}" type="datetime1">
              <a:rPr lang="en-US" smtClean="0"/>
              <a:t>5/10/2025</a:t>
            </a:fld>
            <a:endParaRPr lang="en-US" dirty="0"/>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139843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p:nvPr>
        </p:nvSpPr>
        <p:spPr>
          <a:xfrm>
            <a:off x="8129142" y="0"/>
            <a:ext cx="3939493"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DB8F12BC-FCDD-4026-B597-144C5072AB24}" type="datetime1">
              <a:rPr lang="en-US" smtClean="0"/>
              <a:t>5/10/2025</a:t>
            </a:fld>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141886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78040" y="502918"/>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78040" y="2084832"/>
            <a:ext cx="4389120" cy="41732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4266D3CD-E64E-AB28-1EEC-F7CA30D26192}"/>
              </a:ext>
            </a:extLst>
          </p:cNvPr>
          <p:cNvSpPr>
            <a:spLocks noGrp="1"/>
          </p:cNvSpPr>
          <p:nvPr>
            <p:ph type="pic" sz="quarter" idx="15"/>
          </p:nvPr>
        </p:nvSpPr>
        <p:spPr>
          <a:xfrm>
            <a:off x="115866" y="1"/>
            <a:ext cx="64099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2" name="Group 11">
            <a:extLst>
              <a:ext uri="{FF2B5EF4-FFF2-40B4-BE49-F238E27FC236}">
                <a16:creationId xmlns:a16="http://schemas.microsoft.com/office/drawing/2014/main" id="{AA72DDF2-1DCF-ED6E-B46F-C5481B11F7A3}"/>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3" name="Rectangle 12">
              <a:extLst>
                <a:ext uri="{FF2B5EF4-FFF2-40B4-BE49-F238E27FC236}">
                  <a16:creationId xmlns:a16="http://schemas.microsoft.com/office/drawing/2014/main" id="{C952B8BF-260C-7869-ECC9-65A4737A29D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7A490F-C5BE-4D6A-6333-24501D912E0A}"/>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43DFA3A1-170C-9EB0-EF98-9A00E9351AE4}"/>
              </a:ext>
            </a:extLst>
          </p:cNvPr>
          <p:cNvSpPr>
            <a:spLocks noGrp="1"/>
          </p:cNvSpPr>
          <p:nvPr>
            <p:ph type="dt" sz="half" idx="16"/>
          </p:nvPr>
        </p:nvSpPr>
        <p:spPr>
          <a:xfrm>
            <a:off x="10545580" y="6318504"/>
            <a:ext cx="1021580" cy="365760"/>
          </a:xfrm>
        </p:spPr>
        <p:txBody>
          <a:bodyPr/>
          <a:lstStyle/>
          <a:p>
            <a:fld id="{4BE214C9-FA61-4E65-BF1A-91864A45277C}" type="datetime1">
              <a:rPr lang="en-US" smtClean="0"/>
              <a:t>5/10/2025</a:t>
            </a:fld>
            <a:endParaRPr lang="en-US" dirty="0"/>
          </a:p>
        </p:txBody>
      </p:sp>
      <p:sp>
        <p:nvSpPr>
          <p:cNvPr id="4" name="Footer Placeholder 3">
            <a:extLst>
              <a:ext uri="{FF2B5EF4-FFF2-40B4-BE49-F238E27FC236}">
                <a16:creationId xmlns:a16="http://schemas.microsoft.com/office/drawing/2014/main" id="{8B98F0C5-C653-A666-2C8B-EF516904B82F}"/>
              </a:ext>
            </a:extLst>
          </p:cNvPr>
          <p:cNvSpPr>
            <a:spLocks noGrp="1"/>
          </p:cNvSpPr>
          <p:nvPr>
            <p:ph type="ftr" sz="quarter" idx="17"/>
          </p:nvPr>
        </p:nvSpPr>
        <p:spPr>
          <a:xfrm>
            <a:off x="7178040" y="6318504"/>
            <a:ext cx="336754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3843455-3BFC-C480-EE14-CFA983FD8D41}"/>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73780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p:nvPr>
        </p:nvSpPr>
        <p:spPr>
          <a:xfrm>
            <a:off x="5660263" y="0"/>
            <a:ext cx="640837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0E1982AC-E354-455B-B3B8-8AE6A3392FBA}" type="datetime1">
              <a:rPr lang="en-US" smtClean="0"/>
              <a:t>5/10/2025</a:t>
            </a:fld>
            <a:endParaRPr lang="en-US" dirty="0"/>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08100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43345" y="502920"/>
            <a:ext cx="4623815" cy="841248"/>
          </a:xfrm>
        </p:spPr>
        <p:txBody>
          <a:bodyPr anchor="b"/>
          <a:lstStyle/>
          <a:p>
            <a:r>
              <a:rPr lang="en-US" dirty="0"/>
              <a:t>Click to edit Master title style</a:t>
            </a:r>
          </a:p>
        </p:txBody>
      </p:sp>
      <p:sp>
        <p:nvSpPr>
          <p:cNvPr id="9" name="Picture Placeholder 8">
            <a:extLst>
              <a:ext uri="{FF2B5EF4-FFF2-40B4-BE49-F238E27FC236}">
                <a16:creationId xmlns:a16="http://schemas.microsoft.com/office/drawing/2014/main" id="{D49EC769-D182-1983-9C57-352B35F4B59C}"/>
              </a:ext>
            </a:extLst>
          </p:cNvPr>
          <p:cNvSpPr>
            <a:spLocks noGrp="1"/>
          </p:cNvSpPr>
          <p:nvPr>
            <p:ph type="pic" sz="quarter" idx="15"/>
          </p:nvPr>
        </p:nvSpPr>
        <p:spPr>
          <a:xfrm>
            <a:off x="115865" y="0"/>
            <a:ext cx="6172200"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40297" y="1472184"/>
            <a:ext cx="4626863" cy="47862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37CE12A3-3124-BD77-3CA4-2BA094D5B0CC}"/>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D8512E58-77BD-B01E-2B37-D3C196087B9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BEE4717-99E1-2AB6-E8AD-FAF1794B85E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FED225F5-3F39-BCEB-2C78-7154153A5A3C}"/>
              </a:ext>
            </a:extLst>
          </p:cNvPr>
          <p:cNvSpPr>
            <a:spLocks noGrp="1"/>
          </p:cNvSpPr>
          <p:nvPr>
            <p:ph type="dt" sz="half" idx="16"/>
          </p:nvPr>
        </p:nvSpPr>
        <p:spPr>
          <a:xfrm>
            <a:off x="10395678" y="6318504"/>
            <a:ext cx="1171481" cy="365760"/>
          </a:xfrm>
        </p:spPr>
        <p:txBody>
          <a:bodyPr/>
          <a:lstStyle/>
          <a:p>
            <a:fld id="{810200EB-FCA0-402A-B7B1-33E21AD59018}" type="datetime1">
              <a:rPr lang="en-US" smtClean="0"/>
              <a:t>5/10/2025</a:t>
            </a:fld>
            <a:endParaRPr lang="en-US" dirty="0"/>
          </a:p>
        </p:txBody>
      </p:sp>
      <p:sp>
        <p:nvSpPr>
          <p:cNvPr id="4" name="Footer Placeholder 3">
            <a:extLst>
              <a:ext uri="{FF2B5EF4-FFF2-40B4-BE49-F238E27FC236}">
                <a16:creationId xmlns:a16="http://schemas.microsoft.com/office/drawing/2014/main" id="{B62BA543-16A6-BD13-2E0E-D91F3215C001}"/>
              </a:ext>
            </a:extLst>
          </p:cNvPr>
          <p:cNvSpPr>
            <a:spLocks noGrp="1"/>
          </p:cNvSpPr>
          <p:nvPr>
            <p:ph type="ftr" sz="quarter" idx="17"/>
          </p:nvPr>
        </p:nvSpPr>
        <p:spPr>
          <a:xfrm>
            <a:off x="6940297" y="6318504"/>
            <a:ext cx="3455382"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342E6085-40BD-B034-DCA8-184879ABE0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1134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p:nvPr>
        </p:nvSpPr>
        <p:spPr>
          <a:xfrm>
            <a:off x="5844556" y="0"/>
            <a:ext cx="6224082"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EB985D21-B2A4-4F38-8ED6-BA694362EEC4}" type="datetime1">
              <a:rPr lang="en-US" smtClean="0"/>
              <a:t>5/10/2025</a:t>
            </a:fld>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88691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p:nvPr>
        </p:nvSpPr>
        <p:spPr>
          <a:xfrm>
            <a:off x="115866" y="-1"/>
            <a:ext cx="7397496" cy="6857999"/>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88BC5615-7E1A-435D-9122-C7D7676966CB}" type="datetime1">
              <a:rPr lang="en-US" smtClean="0"/>
              <a:t>5/10/2025</a:t>
            </a:fld>
            <a:endParaRPr lang="en-US" dirty="0"/>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979320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672711" y="0"/>
            <a:ext cx="7395927"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C965DD02-F7E1-4EF0-B1B3-B510364553F4}"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0821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a:extLst>
              <a:ext uri="{FF2B5EF4-FFF2-40B4-BE49-F238E27FC236}">
                <a16:creationId xmlns:a16="http://schemas.microsoft.com/office/drawing/2014/main" id="{B421C16C-FC44-5BB1-67FE-2E46B19B59BD}"/>
              </a:ext>
            </a:extLst>
          </p:cNvPr>
          <p:cNvSpPr>
            <a:spLocks noGrp="1"/>
          </p:cNvSpPr>
          <p:nvPr>
            <p:ph type="dt" sz="half" idx="10"/>
          </p:nvPr>
        </p:nvSpPr>
        <p:spPr/>
        <p:txBody>
          <a:bodyPr/>
          <a:lstStyle/>
          <a:p>
            <a:fld id="{68FE0A30-FDE0-4FEE-A676-538F683BB14E}" type="datetime1">
              <a:rPr lang="en-US" smtClean="0"/>
              <a:t>5/10/2025</a:t>
            </a:fld>
            <a:endParaRPr lang="en-US" dirty="0"/>
          </a:p>
        </p:txBody>
      </p:sp>
      <p:sp>
        <p:nvSpPr>
          <p:cNvPr id="8" name="Footer Placeholder 7">
            <a:extLst>
              <a:ext uri="{FF2B5EF4-FFF2-40B4-BE49-F238E27FC236}">
                <a16:creationId xmlns:a16="http://schemas.microsoft.com/office/drawing/2014/main" id="{E969E962-2EE4-E3D1-7786-964F1D8037EA}"/>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FD68BA6-BE45-49DE-D0A8-EFAA259FD8E1}"/>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95268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105656" y="722376"/>
            <a:ext cx="3417212" cy="544068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F2D1000B-DD91-46C7-8C5B-72A476E645B7}" type="datetime1">
              <a:rPr lang="en-US" smtClean="0"/>
              <a:t>5/10/2025</a:t>
            </a:fld>
            <a:endParaRPr lang="en-US" dirty="0"/>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12743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p:nvPr>
        </p:nvSpPr>
        <p:spPr>
          <a:xfrm>
            <a:off x="115866" y="0"/>
            <a:ext cx="7397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FCFE13F4-FC18-4490-99DB-C482A2C5E645}" type="datetime1">
              <a:rPr lang="en-US" smtClean="0"/>
              <a:t>5/10/2025</a:t>
            </a:fld>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5166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anchor="t">
            <a:normAutofit/>
          </a:bodyPr>
          <a:lstStyle>
            <a:lvl1pPr>
              <a:defRPr sz="3200"/>
            </a:lvl1pPr>
          </a:lstStyle>
          <a:p>
            <a:r>
              <a:rPr lang="en-US" dirty="0"/>
              <a:t>Click to edit Master title style</a:t>
            </a:r>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p:nvPr>
        </p:nvSpPr>
        <p:spPr>
          <a:xfrm>
            <a:off x="0" y="115929"/>
            <a:ext cx="12192000" cy="4506283"/>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262780D-0AD2-4AF5-BB2C-10475DA517D3}" type="datetime1">
              <a:rPr lang="en-US" smtClean="0"/>
              <a:t>5/10/2025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userDrawn="1"/>
        </p:nvGrpSpPr>
        <p:grpSpPr>
          <a:xfrm rot="10800000">
            <a:off x="0" y="1"/>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2875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p:nvPr>
        </p:nvSpPr>
        <p:spPr>
          <a:xfrm>
            <a:off x="0" y="0"/>
            <a:ext cx="12192000" cy="3700807"/>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F9C35D84-2038-43B8-87E1-39B174B42ED8}" type="datetime1">
              <a:rPr lang="en-US" smtClean="0"/>
              <a:t>5/10/2025</a:t>
            </a:fld>
            <a:endParaRPr lang="en-US" dirty="0"/>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0892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2953618" cy="2011680"/>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70248" y="502920"/>
            <a:ext cx="7296912" cy="228600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BE959C07-1179-7036-2FC4-CF6EC66C9FF7}"/>
              </a:ext>
            </a:extLst>
          </p:cNvPr>
          <p:cNvSpPr>
            <a:spLocks noGrp="1"/>
          </p:cNvSpPr>
          <p:nvPr>
            <p:ph type="pic" sz="quarter" idx="15"/>
          </p:nvPr>
        </p:nvSpPr>
        <p:spPr>
          <a:xfrm>
            <a:off x="0" y="3172968"/>
            <a:ext cx="12192000" cy="3685032"/>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91F655A3-ED64-0178-B367-0F46DD9A691F}"/>
              </a:ext>
            </a:extLst>
          </p:cNvPr>
          <p:cNvSpPr>
            <a:spLocks noGrp="1"/>
          </p:cNvSpPr>
          <p:nvPr>
            <p:ph type="dt" sz="half" idx="16"/>
          </p:nvPr>
        </p:nvSpPr>
        <p:spPr>
          <a:xfrm>
            <a:off x="8430768" y="2788920"/>
            <a:ext cx="3136392" cy="365760"/>
          </a:xfrm>
        </p:spPr>
        <p:txBody>
          <a:bodyPr/>
          <a:lstStyle/>
          <a:p>
            <a:fld id="{12A145EB-BC83-4D9F-99CE-1AFD1B145031}" type="datetime1">
              <a:rPr lang="en-US" smtClean="0"/>
              <a:t>5/10/2025</a:t>
            </a:fld>
            <a:endParaRPr lang="en-US" dirty="0"/>
          </a:p>
        </p:txBody>
      </p:sp>
      <p:sp>
        <p:nvSpPr>
          <p:cNvPr id="4" name="Footer Placeholder 3">
            <a:extLst>
              <a:ext uri="{FF2B5EF4-FFF2-40B4-BE49-F238E27FC236}">
                <a16:creationId xmlns:a16="http://schemas.microsoft.com/office/drawing/2014/main" id="{FC11A9B6-300C-45F6-9919-551902000216}"/>
              </a:ext>
            </a:extLst>
          </p:cNvPr>
          <p:cNvSpPr>
            <a:spLocks noGrp="1"/>
          </p:cNvSpPr>
          <p:nvPr>
            <p:ph type="ftr" sz="quarter" idx="17"/>
          </p:nvPr>
        </p:nvSpPr>
        <p:spPr>
          <a:xfrm>
            <a:off x="612648" y="2788920"/>
            <a:ext cx="4096512" cy="365760"/>
          </a:xfrm>
        </p:spPr>
        <p:txBody>
          <a:bodyPr/>
          <a:lstStyle/>
          <a:p>
            <a:r>
              <a:rPr lang="en-US" dirty="0"/>
              <a:t>Sample Footer Text</a:t>
            </a:r>
          </a:p>
        </p:txBody>
      </p:sp>
      <p:sp>
        <p:nvSpPr>
          <p:cNvPr id="5" name="Slide Number Placeholder 4">
            <a:extLst>
              <a:ext uri="{FF2B5EF4-FFF2-40B4-BE49-F238E27FC236}">
                <a16:creationId xmlns:a16="http://schemas.microsoft.com/office/drawing/2014/main" id="{D42D10F7-2EB6-A853-1981-9DAA6DF7FCE1}"/>
              </a:ext>
            </a:extLst>
          </p:cNvPr>
          <p:cNvSpPr>
            <a:spLocks noGrp="1"/>
          </p:cNvSpPr>
          <p:nvPr>
            <p:ph type="sldNum" sz="quarter" idx="18"/>
          </p:nvPr>
        </p:nvSpPr>
        <p:spPr>
          <a:xfrm>
            <a:off x="11484864" y="2788920"/>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515105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p:nvPr>
        </p:nvSpPr>
        <p:spPr>
          <a:xfrm>
            <a:off x="612648" y="1801367"/>
            <a:ext cx="5243709" cy="4489704"/>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37960" y="1801367"/>
            <a:ext cx="502920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1152DAEF-BA02-40D7-96C4-22CF81808603}" type="datetime1">
              <a:rPr lang="en-US" smtClean="0"/>
              <a:t>5/10/2025</a:t>
            </a:fld>
            <a:endParaRPr lang="en-US" dirty="0"/>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04545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4669536" cy="4024566"/>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8C5C0C1B-4F26-49DF-B317-F70F5A4AA37F}" type="datetime1">
              <a:rPr lang="en-US" smtClean="0"/>
              <a:t>5/10/2025</a:t>
            </a:fld>
            <a:endParaRPr lang="en-US" dirty="0"/>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49522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Content Photo 16.17">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3645980" cy="4024565"/>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A77B5705-417F-4994-A4DE-84AF5BBCD649}" type="datetime1">
              <a:rPr lang="en-US" smtClean="0"/>
              <a:t>5/10/2025</a:t>
            </a:fld>
            <a:endParaRPr lang="en-US" dirty="0"/>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52018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5A7C06-2D6E-7095-8C8D-8ED3F95CE06A}"/>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DE50F9B-5D48-EA9A-24F5-7337B3C771DE}"/>
              </a:ext>
            </a:extLst>
          </p:cNvPr>
          <p:cNvGrpSpPr/>
          <p:nvPr userDrawn="1"/>
        </p:nvGrpSpPr>
        <p:grpSpPr>
          <a:xfrm>
            <a:off x="-22275" y="-6922"/>
            <a:ext cx="12214275" cy="6888025"/>
            <a:chOff x="-22275" y="-6922"/>
            <a:chExt cx="12214275" cy="6888025"/>
          </a:xfrm>
        </p:grpSpPr>
        <p:sp>
          <p:nvSpPr>
            <p:cNvPr id="14" name="Rectangle 13">
              <a:extLst>
                <a:ext uri="{FF2B5EF4-FFF2-40B4-BE49-F238E27FC236}">
                  <a16:creationId xmlns:a16="http://schemas.microsoft.com/office/drawing/2014/main" id="{9C7FE29A-8CCB-52F3-F8A7-3FD20F625F9C}"/>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5" name="Rectangle 14">
              <a:extLst>
                <a:ext uri="{FF2B5EF4-FFF2-40B4-BE49-F238E27FC236}">
                  <a16:creationId xmlns:a16="http://schemas.microsoft.com/office/drawing/2014/main" id="{1DC6E483-3AE3-37FF-B5E7-2040AC685FD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6" name="Rectangle 15">
              <a:extLst>
                <a:ext uri="{FF2B5EF4-FFF2-40B4-BE49-F238E27FC236}">
                  <a16:creationId xmlns:a16="http://schemas.microsoft.com/office/drawing/2014/main" id="{921823A5-1321-85C2-A7F8-A83D39ED013F}"/>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7" name="Rectangle 16">
              <a:extLst>
                <a:ext uri="{FF2B5EF4-FFF2-40B4-BE49-F238E27FC236}">
                  <a16:creationId xmlns:a16="http://schemas.microsoft.com/office/drawing/2014/main" id="{DD03B5C2-7838-0462-0E76-57838EC835D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27304" y="977770"/>
            <a:ext cx="11137392" cy="4114800"/>
          </a:xfrm>
        </p:spPr>
        <p:txBody>
          <a:bodyPr>
            <a:normAutofit/>
          </a:bodyPr>
          <a:lstStyle>
            <a:lvl1pPr algn="ctr">
              <a:defRPr sz="27800" b="1"/>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139562" y="4924130"/>
            <a:ext cx="9912876" cy="154533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34716D1-3506-ECF7-D8AF-2844E09CF610}"/>
              </a:ext>
            </a:extLst>
          </p:cNvPr>
          <p:cNvSpPr>
            <a:spLocks noGrp="1"/>
          </p:cNvSpPr>
          <p:nvPr>
            <p:ph type="dt" sz="half" idx="14"/>
          </p:nvPr>
        </p:nvSpPr>
        <p:spPr/>
        <p:txBody>
          <a:bodyPr/>
          <a:lstStyle/>
          <a:p>
            <a:fld id="{39DD8751-3715-4661-9D6B-A4A34F6E67A3}" type="datetime1">
              <a:rPr lang="en-US" smtClean="0"/>
              <a:t>5/10/2025</a:t>
            </a:fld>
            <a:endParaRPr lang="en-US" dirty="0"/>
          </a:p>
        </p:txBody>
      </p:sp>
      <p:sp>
        <p:nvSpPr>
          <p:cNvPr id="8" name="Footer Placeholder 7">
            <a:extLst>
              <a:ext uri="{FF2B5EF4-FFF2-40B4-BE49-F238E27FC236}">
                <a16:creationId xmlns:a16="http://schemas.microsoft.com/office/drawing/2014/main" id="{FB3A6B13-B641-2F2B-F9C1-400A4BFC84E9}"/>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C0FA4FD-05D7-E445-800B-43A7FE44B38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1010612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18052" y="581104"/>
            <a:ext cx="11155680" cy="4334256"/>
          </a:xfrm>
        </p:spPr>
        <p:txBody>
          <a:bodyPr>
            <a:normAutofit/>
          </a:bodyPr>
          <a:lstStyle>
            <a:lvl1pPr algn="l">
              <a:defRPr sz="278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718304"/>
            <a:ext cx="6281928"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4603007-CB96-38C0-FA78-CDF806B84042}"/>
              </a:ext>
            </a:extLst>
          </p:cNvPr>
          <p:cNvSpPr>
            <a:spLocks noGrp="1"/>
          </p:cNvSpPr>
          <p:nvPr>
            <p:ph type="dt" sz="half" idx="14"/>
          </p:nvPr>
        </p:nvSpPr>
        <p:spPr/>
        <p:txBody>
          <a:bodyPr/>
          <a:lstStyle/>
          <a:p>
            <a:fld id="{6ED1BEC6-30D1-486C-86EF-0985FD7A0A5D}" type="datetime1">
              <a:rPr lang="en-US" smtClean="0"/>
              <a:t>5/10/2025</a:t>
            </a:fld>
            <a:endParaRPr lang="en-US" dirty="0"/>
          </a:p>
        </p:txBody>
      </p:sp>
      <p:sp>
        <p:nvSpPr>
          <p:cNvPr id="4" name="Footer Placeholder 3">
            <a:extLst>
              <a:ext uri="{FF2B5EF4-FFF2-40B4-BE49-F238E27FC236}">
                <a16:creationId xmlns:a16="http://schemas.microsoft.com/office/drawing/2014/main" id="{B1AFA283-8B69-8448-DC7D-6DE3F0476B0C}"/>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6BAC523-8535-BC3B-EFC6-1044D3F7EBB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879264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6">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F33C5C21-A53D-4BFE-ABB4-B3854BA3473E}" type="datetime1">
              <a:rPr lang="en-US" smtClean="0"/>
              <a:t>5/10/2025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632904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4260" y="182880"/>
            <a:ext cx="11247120" cy="4977455"/>
          </a:xfrm>
        </p:spPr>
        <p:txBody>
          <a:bodyPr anchor="t">
            <a:noAutofit/>
          </a:bodyPr>
          <a:lstStyle>
            <a:lvl1pPr algn="l">
              <a:defRPr sz="325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983480"/>
            <a:ext cx="6281928" cy="1353312"/>
          </a:xfrm>
        </p:spPr>
        <p:txBody>
          <a:bodyPr anchor="b">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86ADE8C0-7863-A0F4-9EFB-60B2F8DD221E}"/>
              </a:ext>
            </a:extLst>
          </p:cNvPr>
          <p:cNvSpPr>
            <a:spLocks noGrp="1"/>
          </p:cNvSpPr>
          <p:nvPr>
            <p:ph type="dt" sz="half" idx="14"/>
          </p:nvPr>
        </p:nvSpPr>
        <p:spPr/>
        <p:txBody>
          <a:bodyPr/>
          <a:lstStyle/>
          <a:p>
            <a:fld id="{051A22BB-54D5-4FC8-B555-F8BC3BC81403}" type="datetime1">
              <a:rPr lang="en-US" smtClean="0"/>
              <a:t>5/10/2025</a:t>
            </a:fld>
            <a:endParaRPr lang="en-US" dirty="0"/>
          </a:p>
        </p:txBody>
      </p:sp>
      <p:sp>
        <p:nvSpPr>
          <p:cNvPr id="4" name="Footer Placeholder 3">
            <a:extLst>
              <a:ext uri="{FF2B5EF4-FFF2-40B4-BE49-F238E27FC236}">
                <a16:creationId xmlns:a16="http://schemas.microsoft.com/office/drawing/2014/main" id="{0AE20381-0150-ABDF-3C66-3E77DA79EEC4}"/>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33AD7FDD-1157-5BB4-4A9F-3F35CE7FF47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554130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8B89EC9-748F-467F-911A-3E9A17390215}" type="datetime1">
              <a:rPr lang="en-US" smtClean="0"/>
              <a:t>5/10/2025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0" y="6743026"/>
            <a:ext cx="12188952" cy="12336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5526609"/>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548640"/>
            <a:ext cx="7935607" cy="4780930"/>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10332" y="6388874"/>
            <a:ext cx="12199284" cy="47751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1719157" y="0"/>
            <a:ext cx="472843"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DDB1CDE9-5530-27AD-F371-845225CBAE01}"/>
              </a:ext>
            </a:extLst>
          </p:cNvPr>
          <p:cNvSpPr>
            <a:spLocks noGrp="1"/>
          </p:cNvSpPr>
          <p:nvPr>
            <p:ph type="dt" sz="half" idx="14"/>
          </p:nvPr>
        </p:nvSpPr>
        <p:spPr>
          <a:xfrm>
            <a:off x="8430768" y="6386132"/>
            <a:ext cx="3136392" cy="365760"/>
          </a:xfrm>
        </p:spPr>
        <p:txBody>
          <a:bodyPr/>
          <a:lstStyle>
            <a:lvl1pPr>
              <a:defRPr>
                <a:solidFill>
                  <a:schemeClr val="bg1"/>
                </a:solidFill>
              </a:defRPr>
            </a:lvl1pPr>
          </a:lstStyle>
          <a:p>
            <a:fld id="{DDE237E5-2C05-430C-94A2-61DB8B3EAA7B}" type="datetime1">
              <a:rPr lang="en-US" smtClean="0"/>
              <a:t>5/10/2025</a:t>
            </a:fld>
            <a:endParaRPr lang="en-US" dirty="0"/>
          </a:p>
        </p:txBody>
      </p:sp>
      <p:sp>
        <p:nvSpPr>
          <p:cNvPr id="4" name="Footer Placeholder 3">
            <a:extLst>
              <a:ext uri="{FF2B5EF4-FFF2-40B4-BE49-F238E27FC236}">
                <a16:creationId xmlns:a16="http://schemas.microsoft.com/office/drawing/2014/main" id="{BD0BD0FB-DF25-A357-E7A1-DE73856D8C07}"/>
              </a:ext>
            </a:extLst>
          </p:cNvPr>
          <p:cNvSpPr>
            <a:spLocks noGrp="1"/>
          </p:cNvSpPr>
          <p:nvPr>
            <p:ph type="ftr" sz="quarter" idx="15"/>
          </p:nvPr>
        </p:nvSpPr>
        <p:spPr>
          <a:xfrm>
            <a:off x="612648" y="6386132"/>
            <a:ext cx="4096512" cy="365760"/>
          </a:xfr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7F5A7A1A-40D3-94ED-3398-E5F9BADBC5E8}"/>
              </a:ext>
            </a:extLst>
          </p:cNvPr>
          <p:cNvSpPr>
            <a:spLocks noGrp="1"/>
          </p:cNvSpPr>
          <p:nvPr>
            <p:ph type="sldNum" sz="quarter" idx="16"/>
          </p:nvPr>
        </p:nvSpPr>
        <p:spPr>
          <a:xfrm>
            <a:off x="11484864" y="6386132"/>
            <a:ext cx="493776" cy="365760"/>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3931672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tement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36999E5-D287-420B-976A-C27FA1ACB8DB}" type="datetime1">
              <a:rPr lang="en-US" smtClean="0"/>
              <a:t>5/10/2025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userDrawn="1"/>
        </p:nvGrpSpPr>
        <p:grpSpPr>
          <a:xfrm rot="10800000">
            <a:off x="0" y="6734636"/>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97381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4EF53934-FF5E-40BD-A7EF-BE94B0ACBBC1}" type="datetime1">
              <a:rPr lang="en-US" smtClean="0"/>
              <a:t>5/10/2025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02865"/>
            <a:ext cx="9198864" cy="559982"/>
          </a:xfrm>
        </p:spPr>
        <p:txBody>
          <a:bodyPr>
            <a:noAutofit/>
          </a:bodyPr>
          <a:lstStyle>
            <a:lvl1pPr marL="0" indent="0">
              <a:buNone/>
              <a:defRPr sz="2400" b="1">
                <a:gradFill>
                  <a:gsLst>
                    <a:gs pos="0">
                      <a:schemeClr val="accent5"/>
                    </a:gs>
                    <a:gs pos="90000">
                      <a:schemeClr val="accent2"/>
                    </a:gs>
                  </a:gsLst>
                  <a:lin ang="9600000" scaled="0"/>
                </a:gradFill>
              </a:defRPr>
            </a:lvl1pPr>
            <a:lvl2pPr marL="228600" indent="0">
              <a:buNone/>
              <a:defRPr sz="2400" b="1">
                <a:gradFill>
                  <a:gsLst>
                    <a:gs pos="0">
                      <a:schemeClr val="accent5"/>
                    </a:gs>
                    <a:gs pos="90000">
                      <a:schemeClr val="accent2"/>
                    </a:gs>
                  </a:gsLst>
                  <a:lin ang="9600000" scaled="0"/>
                </a:gradFill>
              </a:defRPr>
            </a:lvl2pPr>
            <a:lvl3pPr marL="457200" indent="0">
              <a:buNone/>
              <a:defRPr sz="2000" b="1">
                <a:gradFill>
                  <a:gsLst>
                    <a:gs pos="0">
                      <a:schemeClr val="accent5"/>
                    </a:gs>
                    <a:gs pos="90000">
                      <a:schemeClr val="accent2"/>
                    </a:gs>
                  </a:gsLst>
                  <a:lin ang="9600000" scaled="0"/>
                </a:gradFill>
              </a:defRPr>
            </a:lvl3pPr>
            <a:lvl4pPr marL="685800" indent="0">
              <a:buNone/>
              <a:defRPr sz="1800" b="1">
                <a:gradFill>
                  <a:gsLst>
                    <a:gs pos="0">
                      <a:schemeClr val="accent5"/>
                    </a:gs>
                    <a:gs pos="90000">
                      <a:schemeClr val="accent2"/>
                    </a:gs>
                  </a:gsLst>
                  <a:lin ang="9600000" scaled="0"/>
                </a:gradFill>
              </a:defRPr>
            </a:lvl4pPr>
            <a:lvl5pPr marL="914400" indent="0">
              <a:buNone/>
              <a:defRPr sz="1600" b="1">
                <a:gradFill>
                  <a:gsLst>
                    <a:gs pos="0">
                      <a:schemeClr val="accent5"/>
                    </a:gs>
                    <a:gs pos="90000">
                      <a:schemeClr val="accent2"/>
                    </a:gs>
                  </a:gsLst>
                  <a:lin ang="960000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15172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F771DE8-E061-3895-510A-61CBC2443569}"/>
              </a:ext>
            </a:extLst>
          </p:cNvPr>
          <p:cNvGrpSpPr/>
          <p:nvPr userDrawn="1"/>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CD2E260E-763F-A06B-2808-39975829F205}"/>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8E82642F-D94D-7313-EB9D-48E3CBEDD19C}"/>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7AF07BFD-B9D2-EC0A-E652-91B14A953CD7}"/>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A4CA2AB-CF12-B4C5-473B-8012BA7C6F73}"/>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bg1"/>
                </a:solidFill>
              </a:defRPr>
            </a:lvl1pPr>
          </a:lstStyle>
          <a:p>
            <a:fld id="{00FE3343-9C91-4096-99FF-ECBDF38E6A84}" type="datetime1">
              <a:rPr lang="en-US" smtClean="0"/>
              <a:t>5/10/2025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965851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3-">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1DE4581-CCFE-13FF-B53C-592638067FCF}"/>
              </a:ext>
            </a:extLst>
          </p:cNvPr>
          <p:cNvGrpSpPr/>
          <p:nvPr userDrawn="1"/>
        </p:nvGrpSpPr>
        <p:grpSpPr>
          <a:xfrm>
            <a:off x="-22275" y="-6922"/>
            <a:ext cx="12214275" cy="6888025"/>
            <a:chOff x="-22275" y="-6922"/>
            <a:chExt cx="12214275" cy="6888025"/>
          </a:xfrm>
        </p:grpSpPr>
        <p:sp>
          <p:nvSpPr>
            <p:cNvPr id="15" name="Rectangle 14">
              <a:extLst>
                <a:ext uri="{FF2B5EF4-FFF2-40B4-BE49-F238E27FC236}">
                  <a16:creationId xmlns:a16="http://schemas.microsoft.com/office/drawing/2014/main" id="{0A60AF8B-1447-F11B-317A-2B62BF427200}"/>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B7607FDD-F605-68F1-7AA0-8C46B55839F8}"/>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C67C2197-4AA5-2448-A5C9-5616910115AD}"/>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9761D807-E465-A2B1-482D-442EF66B999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6" name="Rectangle 5">
            <a:extLst>
              <a:ext uri="{FF2B5EF4-FFF2-40B4-BE49-F238E27FC236}">
                <a16:creationId xmlns:a16="http://schemas.microsoft.com/office/drawing/2014/main" id="{86778F49-4B68-120E-A1F3-0E4E0A1907FA}"/>
              </a:ext>
            </a:extLst>
          </p:cNvPr>
          <p:cNvSpPr/>
          <p:nvPr userDrawn="1"/>
        </p:nvSpPr>
        <p:spPr>
          <a:xfrm>
            <a:off x="803940" y="778051"/>
            <a:ext cx="10577340" cy="53083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gradFill>
                  <a:gsLst>
                    <a:gs pos="0">
                      <a:schemeClr val="accent5"/>
                    </a:gs>
                    <a:gs pos="99000">
                      <a:schemeClr val="accent2"/>
                    </a:gs>
                  </a:gsLst>
                  <a:lin ang="0" scaled="0"/>
                </a:gradFill>
              </a:defRPr>
            </a:lvl1pPr>
          </a:lstStyle>
          <a:p>
            <a:r>
              <a:rPr lang="en-US" dirty="0"/>
              <a:t>Click to edit Quote</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gradFill>
                  <a:gsLst>
                    <a:gs pos="0">
                      <a:schemeClr val="accent5"/>
                    </a:gs>
                    <a:gs pos="99000">
                      <a:schemeClr val="accent2"/>
                    </a:gs>
                  </a:gsLst>
                  <a:lin ang="0" scaled="0"/>
                </a:gradFill>
              </a:defRPr>
            </a:lvl1pPr>
            <a:lvl2pPr marL="228600" indent="0">
              <a:buNone/>
              <a:defRPr lang="en-US" b="1" dirty="0">
                <a:gradFill>
                  <a:gsLst>
                    <a:gs pos="0">
                      <a:schemeClr val="accent5"/>
                    </a:gs>
                    <a:gs pos="99000">
                      <a:schemeClr val="accent2"/>
                    </a:gs>
                  </a:gsLst>
                  <a:lin ang="0" scaled="0"/>
                </a:gradFill>
              </a:defRPr>
            </a:lvl2pPr>
            <a:lvl3pPr marL="457200" indent="0">
              <a:buNone/>
              <a:defRPr lang="en-US" b="1" dirty="0">
                <a:gradFill>
                  <a:gsLst>
                    <a:gs pos="0">
                      <a:schemeClr val="accent5"/>
                    </a:gs>
                    <a:gs pos="99000">
                      <a:schemeClr val="accent2"/>
                    </a:gs>
                  </a:gsLst>
                  <a:lin ang="0" scaled="0"/>
                </a:gradFill>
              </a:defRPr>
            </a:lvl3pPr>
            <a:lvl4pPr marL="685800" indent="0">
              <a:buNone/>
              <a:defRPr lang="en-US" b="1" dirty="0">
                <a:gradFill>
                  <a:gsLst>
                    <a:gs pos="0">
                      <a:schemeClr val="accent5"/>
                    </a:gs>
                    <a:gs pos="99000">
                      <a:schemeClr val="accent2"/>
                    </a:gs>
                  </a:gsLst>
                  <a:lin ang="0" scaled="0"/>
                </a:gradFill>
              </a:defRPr>
            </a:lvl4pPr>
            <a:lvl5pPr marL="914400" indent="0">
              <a:buNone/>
              <a:defRPr lang="en-US" b="1" dirty="0">
                <a:gradFill>
                  <a:gsLst>
                    <a:gs pos="0">
                      <a:schemeClr val="accent5"/>
                    </a:gs>
                    <a:gs pos="99000">
                      <a:schemeClr val="accent2"/>
                    </a:gs>
                  </a:gsLst>
                  <a:lin ang="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A2209B1C-CE9D-4940-AB37-92194140AE23}" type="datetime1">
              <a:rPr lang="en-US" smtClean="0"/>
              <a:t>5/10/2025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2407160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438912"/>
            <a:ext cx="9619488" cy="4526280"/>
          </a:xfrm>
        </p:spPr>
        <p:txBody>
          <a:bodyPr anchor="ctr">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965192"/>
            <a:ext cx="5431536" cy="1289304"/>
          </a:xfrm>
        </p:spPr>
        <p:txBody>
          <a:bodyPr anchor="b">
            <a:normAutofit/>
          </a:bodyPr>
          <a:lstStyle>
            <a:lvl1pPr marL="0" indent="0" algn="l">
              <a:buNone/>
              <a:defRPr sz="2000" b="1">
                <a:gradFill>
                  <a:gsLst>
                    <a:gs pos="0">
                      <a:schemeClr val="accent2"/>
                    </a:gs>
                    <a:gs pos="90000">
                      <a:schemeClr val="accent5"/>
                    </a:gs>
                  </a:gsLst>
                  <a:lin ang="96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4EA7374B-034F-DC15-AAE6-F4EEF684D2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8" name="Rectangle 7">
              <a:extLst>
                <a:ext uri="{FF2B5EF4-FFF2-40B4-BE49-F238E27FC236}">
                  <a16:creationId xmlns:a16="http://schemas.microsoft.com/office/drawing/2014/main" id="{E7C328D3-B18B-24BD-03FA-227757B1BD0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5D7C039-2BFE-AA4E-98FF-0FB05C26829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Date Placeholder 9">
            <a:extLst>
              <a:ext uri="{FF2B5EF4-FFF2-40B4-BE49-F238E27FC236}">
                <a16:creationId xmlns:a16="http://schemas.microsoft.com/office/drawing/2014/main" id="{C7DC2A72-E563-CD29-C82F-E6F44278A5FD}"/>
              </a:ext>
            </a:extLst>
          </p:cNvPr>
          <p:cNvSpPr>
            <a:spLocks noGrp="1"/>
          </p:cNvSpPr>
          <p:nvPr>
            <p:ph type="dt" sz="half" idx="10"/>
          </p:nvPr>
        </p:nvSpPr>
        <p:spPr/>
        <p:txBody>
          <a:bodyPr/>
          <a:lstStyle/>
          <a:p>
            <a:fld id="{145BA0D5-708A-43AB-A631-CC05967A9D60}" type="datetime1">
              <a:rPr lang="en-US" smtClean="0"/>
              <a:t>5/10/2025</a:t>
            </a:fld>
            <a:endParaRPr lang="en-US" dirty="0"/>
          </a:p>
        </p:txBody>
      </p:sp>
      <p:sp>
        <p:nvSpPr>
          <p:cNvPr id="11" name="Footer Placeholder 10">
            <a:extLst>
              <a:ext uri="{FF2B5EF4-FFF2-40B4-BE49-F238E27FC236}">
                <a16:creationId xmlns:a16="http://schemas.microsoft.com/office/drawing/2014/main" id="{339EBEAB-D6C7-76FD-D09E-300CFDFFB3F9}"/>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DEFD7D0D-5253-7FBF-942F-E305F49064C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45159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Quote 5">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E128E1-0CDA-47A1-D35D-9C25479EF62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8" name="Rectangle 7">
              <a:extLst>
                <a:ext uri="{FF2B5EF4-FFF2-40B4-BE49-F238E27FC236}">
                  <a16:creationId xmlns:a16="http://schemas.microsoft.com/office/drawing/2014/main" id="{D619BAD8-E856-5A54-5FB5-85E6CAC4E30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3FCF455-BD54-50B4-8076-41DC7D47954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A753856-64E9-57B8-BA9A-9192CD4E9455}"/>
              </a:ext>
              <a:ext uri="{C183D7F6-B498-43B3-948B-1728B52AA6E4}">
                <adec:decorative xmlns:adec="http://schemas.microsoft.com/office/drawing/2017/decorative" val="1"/>
              </a:ext>
            </a:extLst>
          </p:cNvPr>
          <p:cNvGrpSpPr/>
          <p:nvPr userDrawn="1"/>
        </p:nvGrpSpPr>
        <p:grpSpPr>
          <a:xfrm rot="10800000">
            <a:off x="0" y="1"/>
            <a:ext cx="12188952" cy="123363"/>
            <a:chOff x="-5025" y="6737718"/>
            <a:chExt cx="12207200" cy="123363"/>
          </a:xfrm>
        </p:grpSpPr>
        <p:sp>
          <p:nvSpPr>
            <p:cNvPr id="11" name="Rectangle 10">
              <a:extLst>
                <a:ext uri="{FF2B5EF4-FFF2-40B4-BE49-F238E27FC236}">
                  <a16:creationId xmlns:a16="http://schemas.microsoft.com/office/drawing/2014/main" id="{E9BB5D38-3664-8477-8F8A-91B17B1EE50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F4A8525-6EB9-D4F1-AB1C-1F0B1952FC3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92984"/>
            <a:ext cx="9317736" cy="3785616"/>
          </a:xfrm>
        </p:spPr>
        <p:txBody>
          <a:bodyPr anchor="b">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78600"/>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F75FDC78-0A9E-49C8-8A38-9E53DCF02CCC}" type="datetime1">
              <a:rPr lang="en-US" smtClean="0"/>
              <a:t>5/10/2025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665945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vert="horz" lIns="91440" tIns="45720" rIns="91440" bIns="45720" rtlCol="0" anchor="b">
            <a:normAutofit/>
          </a:bodyPr>
          <a:lstStyle>
            <a:lvl1pPr>
              <a:defRPr lang="en-US" dirty="0"/>
            </a:lvl1pPr>
          </a:lstStyle>
          <a:p>
            <a:pPr lvl="0"/>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020825"/>
            <a:ext cx="5166360" cy="42976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015341"/>
            <a:ext cx="5166360" cy="43031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EEF6C83-0707-1E19-34F9-FDA8120FE3C2}"/>
              </a:ext>
            </a:extLst>
          </p:cNvPr>
          <p:cNvSpPr>
            <a:spLocks noGrp="1"/>
          </p:cNvSpPr>
          <p:nvPr>
            <p:ph type="dt" sz="half" idx="15"/>
          </p:nvPr>
        </p:nvSpPr>
        <p:spPr/>
        <p:txBody>
          <a:bodyPr/>
          <a:lstStyle/>
          <a:p>
            <a:fld id="{6CA9959E-7598-40EA-A31B-5530B1413770}" type="datetime1">
              <a:rPr lang="en-US" smtClean="0"/>
              <a:t>5/10/2025</a:t>
            </a:fld>
            <a:endParaRPr lang="en-US" dirty="0"/>
          </a:p>
        </p:txBody>
      </p:sp>
      <p:sp>
        <p:nvSpPr>
          <p:cNvPr id="6" name="Footer Placeholder 5">
            <a:extLst>
              <a:ext uri="{FF2B5EF4-FFF2-40B4-BE49-F238E27FC236}">
                <a16:creationId xmlns:a16="http://schemas.microsoft.com/office/drawing/2014/main" id="{DD8CDB76-28FD-D889-FD29-B75FE2B5FE69}"/>
              </a:ext>
            </a:extLst>
          </p:cNvPr>
          <p:cNvSpPr>
            <a:spLocks noGrp="1"/>
          </p:cNvSpPr>
          <p:nvPr>
            <p:ph type="ftr" sz="quarter" idx="16"/>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B6D04B2-E95F-4EE6-17BF-F49CBC96739A}"/>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069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AA45ACC4-E893-074F-A086-F3C5EE6DB8B5}"/>
              </a:ext>
            </a:extLst>
          </p:cNvPr>
          <p:cNvSpPr>
            <a:spLocks noGrp="1"/>
          </p:cNvSpPr>
          <p:nvPr>
            <p:ph type="dt" sz="half" idx="14"/>
          </p:nvPr>
        </p:nvSpPr>
        <p:spPr/>
        <p:txBody>
          <a:bodyPr/>
          <a:lstStyle/>
          <a:p>
            <a:fld id="{EA7AAEDD-33D5-4C71-A2A9-BD0BD02A990D}" type="datetime1">
              <a:rPr lang="en-US" smtClean="0"/>
              <a:t>5/10/2025</a:t>
            </a:fld>
            <a:endParaRPr lang="en-US" dirty="0"/>
          </a:p>
        </p:txBody>
      </p:sp>
      <p:sp>
        <p:nvSpPr>
          <p:cNvPr id="5" name="Footer Placeholder 4">
            <a:extLst>
              <a:ext uri="{FF2B5EF4-FFF2-40B4-BE49-F238E27FC236}">
                <a16:creationId xmlns:a16="http://schemas.microsoft.com/office/drawing/2014/main" id="{8793744C-74E1-2578-CFE3-9607A1E8E78B}"/>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1DF715-EAAA-F343-7DF0-B2A06F36820D}"/>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3239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133600"/>
            <a:ext cx="5166360" cy="4184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128115"/>
            <a:ext cx="5166360" cy="4190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4E5E196D-7162-46EF-9232-0FDF280FAB25}" type="datetime1">
              <a:rPr lang="en-US" smtClean="0"/>
              <a:t>5/10/2025</a:t>
            </a:fld>
            <a:endParaRPr lang="en-US" dirty="0"/>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pPr algn="l"/>
            <a:r>
              <a:rPr lang="en-US" dirty="0"/>
              <a:t>Sample Footer Text</a:t>
            </a:r>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036461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4512" cy="119786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615609"/>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615608"/>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274F6644-90F3-4C1F-B26D-101843FBA04D}" type="datetime1">
              <a:rPr lang="en-US" smtClean="0"/>
              <a:t>5/10/2025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55817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28111"/>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2810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5356AF25-AACD-457E-A9BE-05FA456CFEAE}" type="datetime1">
              <a:rPr lang="en-US" smtClean="0"/>
              <a:t>5/10/2025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92622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B7C6AF9-366E-42AA-B98F-986F29AA39A9}"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84299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646B3869-340B-41DF-9C65-735FB09356D1}" type="datetime1">
              <a:rPr lang="en-US" smtClean="0"/>
              <a:t>5/10/2025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631050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858542D-74EF-452C-A9C9-E0B5C96C7E4C}" type="datetime1">
              <a:rPr lang="en-US" smtClean="0"/>
              <a:t>5/10/2025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212046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9A12B39-F9DE-4E2E-B0B1-92016F274818}" type="datetime1">
              <a:rPr lang="en-US" smtClean="0"/>
              <a:t>5/10/2025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6277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p:nvPr>
        </p:nvSpPr>
        <p:spPr>
          <a:xfrm>
            <a:off x="5153978" y="342016"/>
            <a:ext cx="6413182" cy="5976487"/>
          </a:xfrm>
        </p:spPr>
        <p:txBody>
          <a:bodyPr/>
          <a:lstStyle>
            <a:lvl1pPr marL="0" indent="0">
              <a:buNone/>
              <a:defRPr/>
            </a:lvl1pPr>
          </a:lstStyle>
          <a:p>
            <a:endParaRPr lang="en-US" dirty="0"/>
          </a:p>
        </p:txBody>
      </p:sp>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081DDDC8-40D5-4DAD-BF29-757577A849D9}" type="datetime1">
              <a:rPr lang="en-US" smtClean="0"/>
              <a:t>5/10/2025</a:t>
            </a:fld>
            <a:endParaRPr lang="en-US" dirty="0"/>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dirty="0"/>
              <a:t>Sample Footer Text</a:t>
            </a:r>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313766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0F2AFD6D-B377-424B-9CD3-33053FB354ED}" type="datetime1">
              <a:rPr lang="en-US" smtClean="0"/>
              <a:t>5/10/2025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55439822"/>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clusion">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025BC-4BFA-E0C2-FF97-41BAA095276F}"/>
              </a:ext>
            </a:extLst>
          </p:cNvPr>
          <p:cNvGrpSpPr/>
          <p:nvPr userDrawn="1"/>
        </p:nvGrpSpPr>
        <p:grpSpPr>
          <a:xfrm>
            <a:off x="-22275" y="-6922"/>
            <a:ext cx="12214275" cy="6888025"/>
            <a:chOff x="-22275" y="-6922"/>
            <a:chExt cx="12214275" cy="6888025"/>
          </a:xfrm>
        </p:grpSpPr>
        <p:sp>
          <p:nvSpPr>
            <p:cNvPr id="11" name="Rectangle 10">
              <a:extLst>
                <a:ext uri="{FF2B5EF4-FFF2-40B4-BE49-F238E27FC236}">
                  <a16:creationId xmlns:a16="http://schemas.microsoft.com/office/drawing/2014/main" id="{8BEA83D6-9F10-BAFA-4A0E-2C7D635E16F5}"/>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89725F78-FBE8-D2B2-5D49-CBD7134499FE}"/>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FDAFBDE7-0927-9426-0191-A5F53955EFFB}"/>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D39F2B59-0408-6542-E295-DDB107F0E63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16" name="Rectangle 15">
            <a:extLst>
              <a:ext uri="{FF2B5EF4-FFF2-40B4-BE49-F238E27FC236}">
                <a16:creationId xmlns:a16="http://schemas.microsoft.com/office/drawing/2014/main" id="{051ED59C-915C-FE0F-DB39-433B53F9766C}"/>
              </a:ext>
            </a:extLst>
          </p:cNvPr>
          <p:cNvSpPr/>
          <p:nvPr userDrawn="1"/>
        </p:nvSpPr>
        <p:spPr>
          <a:xfrm>
            <a:off x="-22275" y="2791691"/>
            <a:ext cx="12214275" cy="4082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575304"/>
            <a:ext cx="10890374"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3B464BDC-3DB9-496B-9DFB-E48CB1D37871}" type="datetime1">
              <a:rPr lang="en-US" smtClean="0"/>
              <a:t>5/10/2025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72146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D5ECA3-0963-E730-D099-22F05C4A3E76}"/>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5154881-2AE9-22B6-8673-15787178E648}"/>
              </a:ext>
              <a:ext uri="{C183D7F6-B498-43B3-948B-1728B52AA6E4}">
                <adec:decorative xmlns:adec="http://schemas.microsoft.com/office/drawing/2017/decorative" val="1"/>
              </a:ext>
            </a:extLst>
          </p:cNvPr>
          <p:cNvGrpSpPr/>
          <p:nvPr userDrawn="1"/>
        </p:nvGrpSpPr>
        <p:grpSpPr>
          <a:xfrm>
            <a:off x="0" y="4605681"/>
            <a:ext cx="12202174" cy="2265904"/>
            <a:chOff x="0" y="-29768"/>
            <a:chExt cx="12202174" cy="1519356"/>
          </a:xfrm>
        </p:grpSpPr>
        <p:sp>
          <p:nvSpPr>
            <p:cNvPr id="5" name="Rectangle 4">
              <a:extLst>
                <a:ext uri="{FF2B5EF4-FFF2-40B4-BE49-F238E27FC236}">
                  <a16:creationId xmlns:a16="http://schemas.microsoft.com/office/drawing/2014/main" id="{93CAE982-93F7-4C74-3CC9-33ED95851716}"/>
                </a:ext>
              </a:extLst>
            </p:cNvPr>
            <p:cNvSpPr/>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ED71F9F-0A24-17CB-A4C2-7A44C07BB69F}"/>
                </a:ext>
              </a:extLst>
            </p:cNvPr>
            <p:cNvSpPr/>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B0FD491-2EF0-BCB3-DD1C-76D61F1835A1}"/>
                </a:ext>
              </a:extLst>
            </p:cNvPr>
            <p:cNvSpPr/>
            <p:nvPr/>
          </p:nvSpPr>
          <p:spPr>
            <a:xfrm rot="5400000">
              <a:off x="4981251" y="-5011019"/>
              <a:ext cx="1519356" cy="11481857"/>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solidFill>
                  <a:schemeClr val="bg1"/>
                </a:solidFill>
              </a:defRPr>
            </a:lvl1pPr>
          </a:lstStyle>
          <a:p>
            <a:endParaRPr lang="en-US" dirty="0"/>
          </a:p>
        </p:txBody>
      </p:sp>
      <p:sp>
        <p:nvSpPr>
          <p:cNvPr id="13" name="Date Placeholder 12">
            <a:extLst>
              <a:ext uri="{FF2B5EF4-FFF2-40B4-BE49-F238E27FC236}">
                <a16:creationId xmlns:a16="http://schemas.microsoft.com/office/drawing/2014/main" id="{537280E2-EACC-6630-399E-3A403A181AA6}"/>
              </a:ext>
            </a:extLst>
          </p:cNvPr>
          <p:cNvSpPr>
            <a:spLocks noGrp="1"/>
          </p:cNvSpPr>
          <p:nvPr>
            <p:ph type="dt" sz="half" idx="14"/>
          </p:nvPr>
        </p:nvSpPr>
        <p:spPr/>
        <p:txBody>
          <a:bodyPr/>
          <a:lstStyle/>
          <a:p>
            <a:fld id="{13AC11FC-F97A-4B81-A1A4-C0675DB25670}" type="datetime1">
              <a:rPr lang="en-US" smtClean="0"/>
              <a:t>5/10/2025</a:t>
            </a:fld>
            <a:endParaRPr lang="en-US" dirty="0"/>
          </a:p>
        </p:txBody>
      </p:sp>
      <p:sp>
        <p:nvSpPr>
          <p:cNvPr id="14" name="Footer Placeholder 13">
            <a:extLst>
              <a:ext uri="{FF2B5EF4-FFF2-40B4-BE49-F238E27FC236}">
                <a16:creationId xmlns:a16="http://schemas.microsoft.com/office/drawing/2014/main" id="{4C536050-8DD0-5D54-681B-A3810EFA0A96}"/>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831BF9AC-6D93-2C62-4DCA-DBD48765BAC5}"/>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10785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D8D24-88B3-D4D5-4D33-225698C54E3E}"/>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BD35055-6D74-A348-4718-905599970CC5}"/>
              </a:ext>
            </a:extLst>
          </p:cNvPr>
          <p:cNvGrpSpPr/>
          <p:nvPr userDrawn="1"/>
        </p:nvGrpSpPr>
        <p:grpSpPr>
          <a:xfrm>
            <a:off x="-22275" y="-6922"/>
            <a:ext cx="12214275" cy="6888025"/>
            <a:chOff x="-22275" y="-6922"/>
            <a:chExt cx="12214275" cy="6888025"/>
          </a:xfrm>
        </p:grpSpPr>
        <p:sp>
          <p:nvSpPr>
            <p:cNvPr id="6" name="Rectangle 5">
              <a:extLst>
                <a:ext uri="{FF2B5EF4-FFF2-40B4-BE49-F238E27FC236}">
                  <a16:creationId xmlns:a16="http://schemas.microsoft.com/office/drawing/2014/main" id="{26C4D1BF-2265-9B4D-FEAA-1FD4A17B249F}"/>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3D69BAF-14B6-1A1F-BBF0-F95A0950A281}"/>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36664D15-0667-8496-3D7B-C849F4439E7C}"/>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63DC6ADF-036F-62C6-3833-2B70F669FDC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Autofit/>
          </a:bodyPr>
          <a:lstStyle>
            <a:lvl1pPr>
              <a:defRPr sz="6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256EAF4F-BB04-837F-1279-216965ED7950}"/>
              </a:ext>
            </a:extLst>
          </p:cNvPr>
          <p:cNvSpPr>
            <a:spLocks noGrp="1"/>
          </p:cNvSpPr>
          <p:nvPr>
            <p:ph type="dt" sz="half" idx="14"/>
          </p:nvPr>
        </p:nvSpPr>
        <p:spPr/>
        <p:txBody>
          <a:bodyPr/>
          <a:lstStyle/>
          <a:p>
            <a:fld id="{1328A920-EAE5-43D0-A025-2D3173FC8677}" type="datetime1">
              <a:rPr lang="en-US" smtClean="0"/>
              <a:t>5/10/2025</a:t>
            </a:fld>
            <a:endParaRPr lang="en-US" dirty="0"/>
          </a:p>
        </p:txBody>
      </p:sp>
      <p:sp>
        <p:nvSpPr>
          <p:cNvPr id="11" name="Footer Placeholder 10">
            <a:extLst>
              <a:ext uri="{FF2B5EF4-FFF2-40B4-BE49-F238E27FC236}">
                <a16:creationId xmlns:a16="http://schemas.microsoft.com/office/drawing/2014/main" id="{4F7E0F60-3E19-4B79-DA8B-83F675116A04}"/>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4173F19-7D89-B9D2-9328-AA60462B18F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428651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19FB9CE5-82CB-4BBC-9F10-5FF8E4795D9F}" type="datetime1">
              <a:rPr lang="en-US" smtClean="0"/>
              <a:t>5/10/2025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431854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clusion 2">
    <p:bg>
      <p:bgPr>
        <a:gradFill flip="none" rotWithShape="1">
          <a:gsLst>
            <a:gs pos="0">
              <a:schemeClr val="accent5"/>
            </a:gs>
            <a:gs pos="100000">
              <a:schemeClr val="accent2"/>
            </a:gs>
          </a:gsLst>
          <a:lin ang="14700000" scaled="0"/>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FBC045-0373-ACEC-D701-C29531DB3B4B}"/>
              </a:ext>
            </a:extLst>
          </p:cNvPr>
          <p:cNvSpPr/>
          <p:nvPr/>
        </p:nvSpPr>
        <p:spPr>
          <a:xfrm>
            <a:off x="0" y="0"/>
            <a:ext cx="12192000" cy="6858000"/>
          </a:xfrm>
          <a:prstGeom prst="rect">
            <a:avLst/>
          </a:prstGeom>
          <a:gradFill flip="none" rotWithShape="1">
            <a:gsLst>
              <a:gs pos="0">
                <a:schemeClr val="accent5">
                  <a:lumMod val="75000"/>
                </a:schemeClr>
              </a:gs>
              <a:gs pos="38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8661E70-41DE-F244-2F5E-1D22BCE828CF}"/>
              </a:ext>
            </a:extLst>
          </p:cNvPr>
          <p:cNvSpPr/>
          <p:nvPr/>
        </p:nvSpPr>
        <p:spPr>
          <a:xfrm>
            <a:off x="7693892" y="0"/>
            <a:ext cx="4498108" cy="6858000"/>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318C905-89DD-DA9A-6CC9-8B2F0FD5CF6F}"/>
              </a:ext>
            </a:extLst>
          </p:cNvPr>
          <p:cNvSpPr/>
          <p:nvPr/>
        </p:nvSpPr>
        <p:spPr>
          <a:xfrm>
            <a:off x="0" y="0"/>
            <a:ext cx="5057929" cy="6017255"/>
          </a:xfrm>
          <a:prstGeom prst="rect">
            <a:avLst/>
          </a:prstGeom>
          <a:gradFill flip="none" rotWithShape="1">
            <a:gsLst>
              <a:gs pos="0">
                <a:schemeClr val="accent2">
                  <a:alpha val="52000"/>
                </a:schemeClr>
              </a:gs>
              <a:gs pos="32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userDrawn="1">
            <p:ph type="title"/>
          </p:nvPr>
        </p:nvSpPr>
        <p:spPr>
          <a:xfrm>
            <a:off x="612648" y="1627318"/>
            <a:ext cx="8430768"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userDrawn="1">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userDrawn="1">
            <p:ph type="dt" sz="half" idx="15"/>
          </p:nvPr>
        </p:nvSpPr>
        <p:spPr/>
        <p:txBody>
          <a:bodyPr/>
          <a:lstStyle/>
          <a:p>
            <a:fld id="{CD86A983-584A-47C0-8D55-107F27E09F85}" type="datetime1">
              <a:rPr lang="en-US" smtClean="0"/>
              <a:t>5/10/2025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userDrawn="1">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userDrawn="1">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82136397"/>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790" y="6318504"/>
            <a:ext cx="1985546"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B5CB6283-106E-5562-53FE-7B43B21FA338}"/>
              </a:ext>
            </a:extLst>
          </p:cNvPr>
          <p:cNvSpPr>
            <a:spLocks noGrp="1"/>
          </p:cNvSpPr>
          <p:nvPr>
            <p:ph type="dt" sz="half" idx="15"/>
          </p:nvPr>
        </p:nvSpPr>
        <p:spPr>
          <a:xfrm>
            <a:off x="10198336" y="6318504"/>
            <a:ext cx="922246" cy="365760"/>
          </a:xfrm>
        </p:spPr>
        <p:txBody>
          <a:bodyPr/>
          <a:lstStyle/>
          <a:p>
            <a:fld id="{CD86A983-584A-47C0-8D55-107F27E09F85}" type="datetime1">
              <a:rPr lang="en-US" smtClean="0"/>
              <a:t>5/10/2025</a:t>
            </a:fld>
            <a:endParaRPr lang="en-US" dirty="0"/>
          </a:p>
        </p:txBody>
      </p:sp>
      <p:sp>
        <p:nvSpPr>
          <p:cNvPr id="5" name="Slide Number Placeholder 8">
            <a:extLst>
              <a:ext uri="{FF2B5EF4-FFF2-40B4-BE49-F238E27FC236}">
                <a16:creationId xmlns:a16="http://schemas.microsoft.com/office/drawing/2014/main" id="{0635BD84-CFC6-A3AD-28D1-51E58955357B}"/>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40489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318504"/>
            <a:ext cx="3337584" cy="365125"/>
          </a:xfrm>
        </p:spPr>
        <p:txBody>
          <a:bodyPr/>
          <a:lstStyle/>
          <a:p>
            <a:fld id="{08352BE3-0FCF-4C63-8E35-7BD4F57072CE}" type="datetime1">
              <a:rPr lang="en-US" smtClean="0"/>
              <a:t>5/10/2025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84864"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788980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C108461-CA1D-4794-AD51-4A1111E431EC}" type="datetime1">
              <a:rPr lang="en-US" smtClean="0"/>
              <a:t>5/10/2025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181273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B35BF3F-16B5-4455-9940-525560AFDC68}" type="datetime1">
              <a:rPr lang="en-US" smtClean="0"/>
              <a:t>5/10/2025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815596"/>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5/10/2025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15463571"/>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3707AF-9529-47F7-B62D-6915739C4D1C}" type="datetime1">
              <a:rPr lang="en-US" smtClean="0"/>
              <a:t>5/10/2025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89B53AF-7238-6EE3-10FD-684BFDFBE00F}"/>
              </a:ext>
            </a:extLst>
          </p:cNvPr>
          <p:cNvSpPr/>
          <p:nvPr userDrawn="1"/>
        </p:nvSpPr>
        <p:spPr>
          <a:xfrm rot="5400000">
            <a:off x="7143745" y="1809750"/>
            <a:ext cx="6857999" cy="3238502"/>
          </a:xfrm>
          <a:prstGeom prst="rect">
            <a:avLst/>
          </a:prstGeom>
          <a:gradFill>
            <a:gsLst>
              <a:gs pos="13000">
                <a:schemeClr val="accent2"/>
              </a:gs>
              <a:gs pos="89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D187B4-0D2E-B2E0-3B0C-50896F236480}"/>
              </a:ext>
              <a:ext uri="{C183D7F6-B498-43B3-948B-1728B52AA6E4}">
                <adec:decorative xmlns:adec="http://schemas.microsoft.com/office/drawing/2017/decorative" val="1"/>
              </a:ext>
            </a:extLst>
          </p:cNvPr>
          <p:cNvSpPr/>
          <p:nvPr userDrawn="1"/>
        </p:nvSpPr>
        <p:spPr>
          <a:xfrm rot="16200000" flipH="1">
            <a:off x="8452414" y="3120964"/>
            <a:ext cx="4235570" cy="3238501"/>
          </a:xfrm>
          <a:prstGeom prst="rect">
            <a:avLst/>
          </a:prstGeom>
          <a:gradFill>
            <a:gsLst>
              <a:gs pos="0">
                <a:schemeClr val="accent2">
                  <a:lumMod val="75000"/>
                </a:schemeClr>
              </a:gs>
              <a:gs pos="58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8314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5BF3F-16B5-4455-9940-525560AFDC68}" type="datetime1">
              <a:rPr lang="en-US" smtClean="0"/>
              <a:t>5/10/2025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8144298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492679"/>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userDrawn="1"/>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C1D94DF0-746F-4885-8BFF-A9539AD6B79F}" type="datetime1">
              <a:rPr lang="en-US" smtClean="0"/>
              <a:t>5/10/2025</a:t>
            </a:fld>
            <a:endParaRPr lang="en-US" dirty="0"/>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59414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5BF3F-16B5-4455-9940-525560AFDC68}" type="datetime1">
              <a:rPr lang="en-US" smtClean="0"/>
              <a:t>5/10/2025</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8649517"/>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7C6AF9-366E-42AA-B98F-986F29AA39A9}" type="datetime1">
              <a:rPr lang="en-US" smtClean="0"/>
              <a:t>5/10/2025</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1268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8542D-74EF-452C-A9C9-E0B5C96C7E4C}" type="datetime1">
              <a:rPr lang="en-US" smtClean="0"/>
              <a:t>5/10/2025</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0876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A12B39-F9DE-4E2E-B0B1-92016F274818}" type="datetime1">
              <a:rPr lang="en-US" smtClean="0"/>
              <a:t>5/10/2025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grpSp>
        <p:nvGrpSpPr>
          <p:cNvPr id="2" name="Group 1">
            <a:extLst>
              <a:ext uri="{FF2B5EF4-FFF2-40B4-BE49-F238E27FC236}">
                <a16:creationId xmlns:a16="http://schemas.microsoft.com/office/drawing/2014/main" id="{07FD80DA-3775-F640-D5D2-6D9203210E0B}"/>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9D976483-A585-88A1-8122-CCAF24EAFA7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3CF438-ECBF-E333-1065-E449CE7F0F12}"/>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61725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5BF3F-16B5-4455-9940-525560AFDC68}" type="datetime1">
              <a:rPr lang="en-US" smtClean="0"/>
              <a:t>5/10/2025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223776"/>
      </p:ext>
    </p:extLst>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5/10/2025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30701665"/>
      </p:ext>
    </p:extLst>
  </p:cSld>
  <p:clrMapOvr>
    <a:masterClrMapping/>
  </p:clrMapOvr>
  <p:hf hdr="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5/10/2025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5069"/>
      </p:ext>
    </p:extLst>
  </p:cSld>
  <p:clrMapOvr>
    <a:masterClrMapping/>
  </p:clrMapOvr>
  <p:hf hdr="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Agenda 4">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userDrawn="1"/>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FF1DB633-1864-45A5-BE51-B3688A1CEEA6}" type="datetime1">
              <a:rPr lang="en-US" smtClean="0"/>
              <a:t>5/10/2025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92460093"/>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801368"/>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B5F7A84-F69C-14C3-58A7-A5418DFBA039}"/>
              </a:ext>
            </a:extLst>
          </p:cNvPr>
          <p:cNvSpPr>
            <a:spLocks noGrp="1"/>
          </p:cNvSpPr>
          <p:nvPr>
            <p:ph type="pic" sz="quarter" idx="15"/>
          </p:nvPr>
        </p:nvSpPr>
        <p:spPr>
          <a:xfrm>
            <a:off x="7233031" y="0"/>
            <a:ext cx="484193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A6696C65-8B92-C00D-616E-75F9B87D2428}"/>
              </a:ext>
              <a:ext uri="{C183D7F6-B498-43B3-948B-1728B52AA6E4}">
                <adec:decorative xmlns:adec="http://schemas.microsoft.com/office/drawing/2017/decorative" val="1"/>
              </a:ext>
            </a:extLst>
          </p:cNvPr>
          <p:cNvGrpSpPr/>
          <p:nvPr userDrawn="1"/>
        </p:nvGrpSpPr>
        <p:grpSpPr>
          <a:xfrm>
            <a:off x="12074966" y="0"/>
            <a:ext cx="123362" cy="6858000"/>
            <a:chOff x="12068638" y="0"/>
            <a:chExt cx="123362" cy="6858000"/>
          </a:xfrm>
        </p:grpSpPr>
        <p:sp>
          <p:nvSpPr>
            <p:cNvPr id="11" name="Rectangle 10">
              <a:extLst>
                <a:ext uri="{FF2B5EF4-FFF2-40B4-BE49-F238E27FC236}">
                  <a16:creationId xmlns:a16="http://schemas.microsoft.com/office/drawing/2014/main" id="{6D5CF959-7C50-4F74-C2B9-EDB889ABB1C3}"/>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E15898-F812-0865-E8EA-0C382138D30F}"/>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C883AD65-12AC-C9F9-BC16-630074C6E9FA}"/>
              </a:ext>
            </a:extLst>
          </p:cNvPr>
          <p:cNvSpPr>
            <a:spLocks noGrp="1"/>
          </p:cNvSpPr>
          <p:nvPr>
            <p:ph type="dt" sz="half" idx="16"/>
          </p:nvPr>
        </p:nvSpPr>
        <p:spPr>
          <a:xfrm>
            <a:off x="4709160" y="6318504"/>
            <a:ext cx="1453896" cy="365760"/>
          </a:xfrm>
        </p:spPr>
        <p:txBody>
          <a:bodyPr/>
          <a:lstStyle/>
          <a:p>
            <a:fld id="{576BD1F6-F705-449A-8396-174F32136DF6}" type="datetime1">
              <a:rPr lang="en-US" smtClean="0"/>
              <a:t>5/10/2025</a:t>
            </a:fld>
            <a:endParaRPr lang="en-US" dirty="0"/>
          </a:p>
        </p:txBody>
      </p:sp>
      <p:sp>
        <p:nvSpPr>
          <p:cNvPr id="4" name="Footer Placeholder 3">
            <a:extLst>
              <a:ext uri="{FF2B5EF4-FFF2-40B4-BE49-F238E27FC236}">
                <a16:creationId xmlns:a16="http://schemas.microsoft.com/office/drawing/2014/main" id="{BDCCFFCB-747B-18CE-B1CA-86800F14D415}"/>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812B252-0E5E-01F3-B740-90B3CFA9AD53}"/>
              </a:ext>
            </a:extLst>
          </p:cNvPr>
          <p:cNvSpPr>
            <a:spLocks noGrp="1"/>
          </p:cNvSpPr>
          <p:nvPr>
            <p:ph type="sldNum" sz="quarter" idx="18"/>
          </p:nvPr>
        </p:nvSpPr>
        <p:spPr>
          <a:xfrm>
            <a:off x="6080760"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377555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p:nvPr>
        </p:nvSpPr>
        <p:spPr>
          <a:xfrm>
            <a:off x="8129142" y="0"/>
            <a:ext cx="3939493"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DB8F12BC-FCDD-4026-B597-144C5072AB24}" type="datetime1">
              <a:rPr lang="en-US" smtClean="0"/>
              <a:t>5/10/2025</a:t>
            </a:fld>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564272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2.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6B35BF3F-16B5-4455-9940-525560AFDC68}" type="datetime1">
              <a:rPr lang="en-US" smtClean="0"/>
              <a:t>5/10/2025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76218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Lst>
  <p:hf hdr="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B35BF3F-16B5-4455-9940-525560AFDC68}" type="datetime1">
              <a:rPr lang="en-US" smtClean="0"/>
              <a:t>5/10/2025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Sample Footer Text</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C057153-B650-4DEB-B370-79DDCFDCE934}"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2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5" r:id="rId12"/>
    <p:sldLayoutId id="2147483856" r:id="rId13"/>
    <p:sldLayoutId id="2147483857" r:id="rId14"/>
    <p:sldLayoutId id="2147483858" r:id="rId15"/>
    <p:sldLayoutId id="2147483859" r:id="rId16"/>
    <p:sldLayoutId id="2147483860" r:id="rId17"/>
    <p:sldLayoutId id="2147483862" r:id="rId18"/>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0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0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3.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4.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0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1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92C9-5D6F-9755-23D5-340CDDB3DDF6}"/>
              </a:ext>
            </a:extLst>
          </p:cNvPr>
          <p:cNvSpPr>
            <a:spLocks noGrp="1"/>
          </p:cNvSpPr>
          <p:nvPr>
            <p:ph type="title"/>
          </p:nvPr>
        </p:nvSpPr>
        <p:spPr/>
        <p:txBody>
          <a:bodyPr/>
          <a:lstStyle/>
          <a:p>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Xây</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Dựng</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Website Quản Lý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Chính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Sách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Bán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Hàng</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Và</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Quyền Lợi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Khách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Hàng</a:t>
            </a:r>
            <a:endParaRPr lang="vi-VN" dirty="0"/>
          </a:p>
        </p:txBody>
      </p:sp>
      <p:sp>
        <p:nvSpPr>
          <p:cNvPr id="3" name="Content Placeholder 2">
            <a:extLst>
              <a:ext uri="{FF2B5EF4-FFF2-40B4-BE49-F238E27FC236}">
                <a16:creationId xmlns:a16="http://schemas.microsoft.com/office/drawing/2014/main" id="{2BEBA392-71FA-8A1E-6DCC-0352010318EF}"/>
              </a:ext>
            </a:extLst>
          </p:cNvPr>
          <p:cNvSpPr>
            <a:spLocks noGrp="1"/>
          </p:cNvSpPr>
          <p:nvPr>
            <p:ph sz="quarter" idx="13"/>
          </p:nvPr>
        </p:nvSpPr>
        <p:spPr/>
        <p:txBody>
          <a:bodyPr>
            <a:normAutofit fontScale="92500"/>
          </a:bodyPr>
          <a:lstStyle/>
          <a:p>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Xây</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dựng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nền</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tảng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trực</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tuyến</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cho</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khách</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hàng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và</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chính</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sách</a:t>
            </a:r>
            <a:endPar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endParaRPr>
          </a:p>
          <a:p>
            <a:pPr algn="r">
              <a:lnSpc>
                <a:spcPct val="100000"/>
              </a:lnSpc>
              <a:spcBef>
                <a:spcPts val="0"/>
              </a:spcBef>
            </a:pP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Giảng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viên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hướng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dẫn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Ths:Nguyễn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Thanh Sơn</a:t>
            </a:r>
          </a:p>
          <a:p>
            <a:pPr algn="r">
              <a:lnSpc>
                <a:spcPct val="100000"/>
              </a:lnSpc>
              <a:spcBef>
                <a:spcPts val="0"/>
              </a:spcBef>
            </a:pP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Nhóm</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thực</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hiện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Long Thiên Thuận:22050096</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Trọng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Hiếu:22050095</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Hoàng Nhật Tân:22050101</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4293332-39C6-6524-776A-C50AA578AE39}"/>
              </a:ext>
            </a:extLst>
          </p:cNvPr>
          <p:cNvSpPr>
            <a:spLocks noGrp="1"/>
          </p:cNvSpPr>
          <p:nvPr>
            <p:ph type="dt" sz="half" idx="14"/>
          </p:nvPr>
        </p:nvSpPr>
        <p:spPr/>
        <p:txBody>
          <a:bodyPr/>
          <a:lstStyle/>
          <a:p>
            <a:r>
              <a:rPr lang="en-US" sz="2800" dirty="0"/>
              <a:t>10/05/2025</a:t>
            </a:r>
          </a:p>
        </p:txBody>
      </p:sp>
      <p:sp>
        <p:nvSpPr>
          <p:cNvPr id="6" name="Slide Number Placeholder 5">
            <a:extLst>
              <a:ext uri="{FF2B5EF4-FFF2-40B4-BE49-F238E27FC236}">
                <a16:creationId xmlns:a16="http://schemas.microsoft.com/office/drawing/2014/main" id="{CBE348C4-6D14-4C88-6CCB-A76D55CBC840}"/>
              </a:ext>
            </a:extLst>
          </p:cNvPr>
          <p:cNvSpPr>
            <a:spLocks noGrp="1"/>
          </p:cNvSpPr>
          <p:nvPr>
            <p:ph type="sldNum" sz="quarter" idx="16"/>
          </p:nvPr>
        </p:nvSpPr>
        <p:spPr/>
        <p:txBody>
          <a:bodyPr/>
          <a:lstStyle/>
          <a:p>
            <a:fld id="{CC057153-B650-4DEB-B370-79DDCFDCE934}" type="slidenum">
              <a:rPr lang="en-US" smtClean="0"/>
              <a:pPr/>
              <a:t>1</a:t>
            </a:fld>
            <a:endParaRPr lang="en-US" dirty="0"/>
          </a:p>
        </p:txBody>
      </p:sp>
    </p:spTree>
    <p:extLst>
      <p:ext uri="{BB962C8B-B14F-4D97-AF65-F5344CB8AC3E}">
        <p14:creationId xmlns:p14="http://schemas.microsoft.com/office/powerpoint/2010/main" val="3704126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01319-7F81-02D0-088E-C6192D23E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049B3-2000-4D67-9A0F-75EA87BD52B6}"/>
              </a:ext>
            </a:extLst>
          </p:cNvPr>
          <p:cNvSpPr>
            <a:spLocks noGrp="1"/>
          </p:cNvSpPr>
          <p:nvPr>
            <p:ph type="title"/>
          </p:nvPr>
        </p:nvSpPr>
        <p:spPr>
          <a:xfrm>
            <a:off x="917782" y="177013"/>
            <a:ext cx="5096938" cy="1527048"/>
          </a:xfrm>
        </p:spPr>
        <p:txBody>
          <a:bodyPr vert="horz" lIns="91440" tIns="45720" rIns="91440" bIns="45720" rtlCol="0" anchor="b">
            <a:normAutofit/>
          </a:bodyPr>
          <a:lstStyle/>
          <a:p>
            <a:r>
              <a:rPr lang="en-US" b="0" kern="1200" dirty="0">
                <a:latin typeface="Calibri" panose="020F0502020204030204" pitchFamily="34" charset="0"/>
                <a:ea typeface="Calibri" panose="020F0502020204030204" pitchFamily="34" charset="0"/>
                <a:cs typeface="Calibri" panose="020F0502020204030204" pitchFamily="34" charset="0"/>
              </a:rPr>
              <a:t>Công </a:t>
            </a:r>
            <a:r>
              <a:rPr lang="en-US" b="0" kern="1200" dirty="0" err="1">
                <a:latin typeface="Calibri" panose="020F0502020204030204" pitchFamily="34" charset="0"/>
                <a:ea typeface="Calibri" panose="020F0502020204030204" pitchFamily="34" charset="0"/>
                <a:cs typeface="Calibri" panose="020F0502020204030204" pitchFamily="34" charset="0"/>
              </a:rPr>
              <a:t>nghệ</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sử</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dụng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37A14E9-D7C3-B1F8-3585-778DCE34A9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7556" y="1704061"/>
            <a:ext cx="4798204" cy="571779"/>
          </a:xfrm>
          <a:prstGeom prst="rect">
            <a:avLst/>
          </a:prstGeom>
        </p:spPr>
        <p:txBody>
          <a:bodyPr>
            <a:normAutofit/>
          </a:bodyPr>
          <a:lstStyle/>
          <a:p>
            <a:r>
              <a:rPr lang="en-US" dirty="0"/>
              <a:t>Danh </a:t>
            </a:r>
            <a:r>
              <a:rPr lang="en-US" dirty="0" err="1"/>
              <a:t>sách</a:t>
            </a:r>
            <a:r>
              <a:rPr lang="en-US" dirty="0"/>
              <a:t> Actor:</a:t>
            </a:r>
            <a:endParaRPr lang="vi-VN" dirty="0"/>
          </a:p>
        </p:txBody>
      </p:sp>
      <p:graphicFrame>
        <p:nvGraphicFramePr>
          <p:cNvPr id="10" name="Table 9">
            <a:extLst>
              <a:ext uri="{FF2B5EF4-FFF2-40B4-BE49-F238E27FC236}">
                <a16:creationId xmlns:a16="http://schemas.microsoft.com/office/drawing/2014/main" id="{ECDA4D02-4261-BF41-5B68-81BC9022E38F}"/>
              </a:ext>
            </a:extLst>
          </p:cNvPr>
          <p:cNvGraphicFramePr>
            <a:graphicFrameLocks noGrp="1"/>
          </p:cNvGraphicFramePr>
          <p:nvPr>
            <p:extLst>
              <p:ext uri="{D42A27DB-BD31-4B8C-83A1-F6EECF244321}">
                <p14:modId xmlns:p14="http://schemas.microsoft.com/office/powerpoint/2010/main" val="100710970"/>
              </p:ext>
            </p:extLst>
          </p:nvPr>
        </p:nvGraphicFramePr>
        <p:xfrm>
          <a:off x="294639" y="2081721"/>
          <a:ext cx="11602721" cy="4076637"/>
        </p:xfrm>
        <a:graphic>
          <a:graphicData uri="http://schemas.openxmlformats.org/drawingml/2006/table">
            <a:tbl>
              <a:tblPr firstRow="1" firstCol="1" bandRow="1">
                <a:tableStyleId>{5C22544A-7EE6-4342-B048-85BDC9FD1C3A}</a:tableStyleId>
              </a:tblPr>
              <a:tblGrid>
                <a:gridCol w="2632075">
                  <a:extLst>
                    <a:ext uri="{9D8B030D-6E8A-4147-A177-3AD203B41FA5}">
                      <a16:colId xmlns:a16="http://schemas.microsoft.com/office/drawing/2014/main" val="2530941008"/>
                    </a:ext>
                  </a:extLst>
                </a:gridCol>
                <a:gridCol w="4485323">
                  <a:extLst>
                    <a:ext uri="{9D8B030D-6E8A-4147-A177-3AD203B41FA5}">
                      <a16:colId xmlns:a16="http://schemas.microsoft.com/office/drawing/2014/main" val="559590514"/>
                    </a:ext>
                  </a:extLst>
                </a:gridCol>
                <a:gridCol w="4485323">
                  <a:extLst>
                    <a:ext uri="{9D8B030D-6E8A-4147-A177-3AD203B41FA5}">
                      <a16:colId xmlns:a16="http://schemas.microsoft.com/office/drawing/2014/main" val="1977896511"/>
                    </a:ext>
                  </a:extLst>
                </a:gridCol>
              </a:tblGrid>
              <a:tr h="253338">
                <a:tc>
                  <a:txBody>
                    <a:bodyPr/>
                    <a:lstStyle/>
                    <a:p>
                      <a:pPr algn="ctr">
                        <a:lnSpc>
                          <a:spcPct val="115000"/>
                        </a:lnSpc>
                        <a:spcBef>
                          <a:spcPts val="1200"/>
                        </a:spcBef>
                        <a:spcAft>
                          <a:spcPts val="1000"/>
                        </a:spcAft>
                        <a:buNone/>
                      </a:pPr>
                      <a:r>
                        <a:rPr lang="en-US" sz="2500" dirty="0" err="1">
                          <a:effectLst/>
                        </a:rPr>
                        <a:t>Mã</a:t>
                      </a:r>
                      <a:r>
                        <a:rPr lang="en-US" sz="2500" dirty="0">
                          <a:effectLst/>
                        </a:rPr>
                        <a:t> Actor</a:t>
                      </a:r>
                      <a:endParaRPr lang="vi-VN" sz="2500" dirty="0">
                        <a:effectLst/>
                        <a:latin typeface="Times New Roman" panose="02020603050405020304" pitchFamily="18" charset="0"/>
                        <a:ea typeface="Calibri" panose="020F0502020204030204" pitchFamily="34" charset="0"/>
                      </a:endParaRPr>
                    </a:p>
                  </a:txBody>
                  <a:tcPr marL="45848" marR="45848" marT="0" marB="0"/>
                </a:tc>
                <a:tc>
                  <a:txBody>
                    <a:bodyPr/>
                    <a:lstStyle/>
                    <a:p>
                      <a:pPr algn="ctr">
                        <a:lnSpc>
                          <a:spcPct val="115000"/>
                        </a:lnSpc>
                        <a:spcBef>
                          <a:spcPts val="1200"/>
                        </a:spcBef>
                        <a:spcAft>
                          <a:spcPts val="1000"/>
                        </a:spcAft>
                        <a:buNone/>
                      </a:pPr>
                      <a:r>
                        <a:rPr lang="en-US" sz="2500" dirty="0">
                          <a:effectLst/>
                        </a:rPr>
                        <a:t>Actor</a:t>
                      </a:r>
                      <a:endParaRPr lang="vi-VN" sz="2500" dirty="0">
                        <a:effectLst/>
                        <a:latin typeface="Times New Roman" panose="02020603050405020304" pitchFamily="18" charset="0"/>
                        <a:ea typeface="Calibri" panose="020F0502020204030204" pitchFamily="34" charset="0"/>
                      </a:endParaRPr>
                    </a:p>
                  </a:txBody>
                  <a:tcPr marL="45848" marR="45848" marT="0" marB="0"/>
                </a:tc>
                <a:tc>
                  <a:txBody>
                    <a:bodyPr/>
                    <a:lstStyle/>
                    <a:p>
                      <a:pPr algn="ctr">
                        <a:lnSpc>
                          <a:spcPct val="115000"/>
                        </a:lnSpc>
                        <a:spcBef>
                          <a:spcPts val="1200"/>
                        </a:spcBef>
                        <a:spcAft>
                          <a:spcPts val="1000"/>
                        </a:spcAft>
                        <a:buNone/>
                      </a:pPr>
                      <a:r>
                        <a:rPr lang="en-US" sz="2500" dirty="0">
                          <a:effectLst/>
                        </a:rPr>
                        <a:t>Ý </a:t>
                      </a:r>
                      <a:r>
                        <a:rPr lang="en-US" sz="2500" dirty="0" err="1">
                          <a:effectLst/>
                        </a:rPr>
                        <a:t>nghĩa</a:t>
                      </a:r>
                      <a:endParaRPr lang="vi-VN" sz="25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860985253"/>
                  </a:ext>
                </a:extLst>
              </a:tr>
              <a:tr h="938287">
                <a:tc>
                  <a:txBody>
                    <a:bodyPr/>
                    <a:lstStyle/>
                    <a:p>
                      <a:pPr>
                        <a:lnSpc>
                          <a:spcPct val="115000"/>
                        </a:lnSpc>
                        <a:spcBef>
                          <a:spcPts val="1200"/>
                        </a:spcBef>
                        <a:spcAft>
                          <a:spcPts val="1000"/>
                        </a:spcAft>
                        <a:buNone/>
                      </a:pPr>
                      <a:r>
                        <a:rPr lang="en-US" sz="2000" dirty="0">
                          <a:effectLst/>
                        </a:rPr>
                        <a:t>A1</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a:effectLst/>
                        </a:rPr>
                        <a:t>Admin</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err="1">
                          <a:effectLst/>
                        </a:rPr>
                        <a:t>Là</a:t>
                      </a:r>
                      <a:r>
                        <a:rPr lang="en-US" sz="2000" dirty="0">
                          <a:effectLst/>
                        </a:rPr>
                        <a:t> </a:t>
                      </a:r>
                      <a:r>
                        <a:rPr lang="en-US" sz="2000" dirty="0" err="1">
                          <a:effectLst/>
                        </a:rPr>
                        <a:t>người</a:t>
                      </a:r>
                      <a:r>
                        <a:rPr lang="en-US" sz="2000" dirty="0">
                          <a:effectLst/>
                        </a:rPr>
                        <a:t> </a:t>
                      </a:r>
                      <a:r>
                        <a:rPr lang="en-US" sz="2000" dirty="0" err="1">
                          <a:effectLst/>
                        </a:rPr>
                        <a:t>trực</a:t>
                      </a:r>
                      <a:r>
                        <a:rPr lang="en-US" sz="2000" dirty="0">
                          <a:effectLst/>
                        </a:rPr>
                        <a:t> </a:t>
                      </a:r>
                      <a:r>
                        <a:rPr lang="en-US" sz="2000" dirty="0" err="1">
                          <a:effectLst/>
                        </a:rPr>
                        <a:t>tiếp</a:t>
                      </a:r>
                      <a:r>
                        <a:rPr lang="en-US" sz="2000" dirty="0">
                          <a:effectLst/>
                        </a:rPr>
                        <a:t> </a:t>
                      </a:r>
                      <a:r>
                        <a:rPr lang="en-US" sz="2000" dirty="0" err="1">
                          <a:effectLst/>
                        </a:rPr>
                        <a:t>quản</a:t>
                      </a:r>
                      <a:r>
                        <a:rPr lang="en-US" sz="2000" dirty="0">
                          <a:effectLst/>
                        </a:rPr>
                        <a:t> </a:t>
                      </a:r>
                      <a:r>
                        <a:rPr lang="en-US" sz="2000" dirty="0" err="1">
                          <a:effectLst/>
                        </a:rPr>
                        <a:t>lý</a:t>
                      </a:r>
                      <a:r>
                        <a:rPr lang="en-US" sz="2000" dirty="0">
                          <a:effectLst/>
                        </a:rPr>
                        <a:t> </a:t>
                      </a:r>
                      <a:r>
                        <a:rPr lang="en-US" sz="2000" dirty="0" err="1">
                          <a:effectLst/>
                        </a:rPr>
                        <a:t>và</a:t>
                      </a:r>
                      <a:r>
                        <a:rPr lang="en-US" sz="2000" dirty="0">
                          <a:effectLst/>
                        </a:rPr>
                        <a:t> </a:t>
                      </a:r>
                      <a:r>
                        <a:rPr lang="en-US" sz="2000" dirty="0" err="1">
                          <a:effectLst/>
                        </a:rPr>
                        <a:t>sử</a:t>
                      </a:r>
                      <a:r>
                        <a:rPr lang="en-US" sz="2000" dirty="0">
                          <a:effectLst/>
                        </a:rPr>
                        <a:t> </a:t>
                      </a:r>
                      <a:r>
                        <a:rPr lang="en-US" sz="2000" dirty="0" err="1">
                          <a:effectLst/>
                        </a:rPr>
                        <a:t>dụng</a:t>
                      </a:r>
                      <a:r>
                        <a:rPr lang="en-US" sz="2000" dirty="0">
                          <a:effectLst/>
                        </a:rPr>
                        <a:t> </a:t>
                      </a:r>
                      <a:r>
                        <a:rPr lang="en-US" sz="2000" dirty="0" err="1">
                          <a:effectLst/>
                        </a:rPr>
                        <a:t>tất</a:t>
                      </a:r>
                      <a:r>
                        <a:rPr lang="en-US" sz="2000" dirty="0">
                          <a:effectLst/>
                        </a:rPr>
                        <a:t> </a:t>
                      </a:r>
                      <a:r>
                        <a:rPr lang="en-US" sz="2000" dirty="0" err="1">
                          <a:effectLst/>
                        </a:rPr>
                        <a:t>cả</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của</a:t>
                      </a:r>
                      <a:r>
                        <a:rPr lang="en-US" sz="2000" dirty="0">
                          <a:effectLst/>
                        </a:rPr>
                        <a:t> website, admin </a:t>
                      </a:r>
                      <a:r>
                        <a:rPr lang="en-US" sz="2000" dirty="0" err="1">
                          <a:effectLst/>
                        </a:rPr>
                        <a:t>cũng</a:t>
                      </a:r>
                      <a:r>
                        <a:rPr lang="en-US" sz="2000" dirty="0">
                          <a:effectLst/>
                        </a:rPr>
                        <a:t> </a:t>
                      </a:r>
                      <a:r>
                        <a:rPr lang="en-US" sz="2000" dirty="0" err="1">
                          <a:effectLst/>
                        </a:rPr>
                        <a:t>là</a:t>
                      </a:r>
                      <a:r>
                        <a:rPr lang="en-US" sz="2000" dirty="0">
                          <a:effectLst/>
                        </a:rPr>
                        <a:t> </a:t>
                      </a:r>
                      <a:r>
                        <a:rPr lang="en-US" sz="2000" dirty="0" err="1">
                          <a:effectLst/>
                        </a:rPr>
                        <a:t>một</a:t>
                      </a:r>
                      <a:r>
                        <a:rPr lang="en-US" sz="2000" dirty="0">
                          <a:effectLst/>
                        </a:rPr>
                        <a:t> </a:t>
                      </a:r>
                      <a:r>
                        <a:rPr lang="en-US" sz="2000" dirty="0" err="1">
                          <a:effectLst/>
                        </a:rPr>
                        <a:t>nhân</a:t>
                      </a:r>
                      <a:r>
                        <a:rPr lang="en-US" sz="2000" dirty="0">
                          <a:effectLst/>
                        </a:rPr>
                        <a:t> </a:t>
                      </a:r>
                      <a:r>
                        <a:rPr lang="en-US" sz="2000" dirty="0" err="1">
                          <a:effectLst/>
                        </a:rPr>
                        <a:t>viên</a:t>
                      </a:r>
                      <a:r>
                        <a:rPr lang="en-US" sz="2000" dirty="0">
                          <a:effectLst/>
                        </a:rPr>
                        <a:t>.</a:t>
                      </a:r>
                      <a:endParaRPr lang="vi-VN" sz="2000" dirty="0">
                        <a:effectLst/>
                      </a:endParaRPr>
                    </a:p>
                    <a:p>
                      <a:pPr>
                        <a:lnSpc>
                          <a:spcPct val="115000"/>
                        </a:lnSpc>
                        <a:spcBef>
                          <a:spcPts val="1200"/>
                        </a:spcBef>
                        <a:spcAft>
                          <a:spcPts val="1000"/>
                        </a:spcAft>
                        <a:buNone/>
                      </a:pPr>
                      <a:r>
                        <a:rPr lang="en-US" sz="2000" dirty="0">
                          <a:effectLst/>
                        </a:rPr>
                        <a:t> </a:t>
                      </a:r>
                      <a:endParaRPr lang="vi-VN" sz="20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863793236"/>
                  </a:ext>
                </a:extLst>
              </a:tr>
              <a:tr h="1133024">
                <a:tc>
                  <a:txBody>
                    <a:bodyPr/>
                    <a:lstStyle/>
                    <a:p>
                      <a:pPr>
                        <a:lnSpc>
                          <a:spcPct val="115000"/>
                        </a:lnSpc>
                        <a:spcBef>
                          <a:spcPts val="1200"/>
                        </a:spcBef>
                        <a:spcAft>
                          <a:spcPts val="1000"/>
                        </a:spcAft>
                        <a:buNone/>
                      </a:pPr>
                      <a:r>
                        <a:rPr lang="en-US" sz="2000">
                          <a:effectLst/>
                        </a:rPr>
                        <a:t>A2</a:t>
                      </a:r>
                      <a:endParaRPr lang="vi-VN" sz="200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err="1">
                          <a:effectLst/>
                        </a:rPr>
                        <a:t>Nhân</a:t>
                      </a:r>
                      <a:r>
                        <a:rPr lang="en-US" sz="2000" dirty="0">
                          <a:effectLst/>
                        </a:rPr>
                        <a:t> </a:t>
                      </a:r>
                      <a:r>
                        <a:rPr lang="en-US" sz="2000" dirty="0" err="1">
                          <a:effectLst/>
                        </a:rPr>
                        <a:t>viên</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err="1">
                          <a:effectLst/>
                        </a:rPr>
                        <a:t>Là</a:t>
                      </a:r>
                      <a:r>
                        <a:rPr lang="en-US" sz="2000" dirty="0">
                          <a:effectLst/>
                        </a:rPr>
                        <a:t> </a:t>
                      </a:r>
                      <a:r>
                        <a:rPr lang="en-US" sz="2000" dirty="0" err="1">
                          <a:effectLst/>
                        </a:rPr>
                        <a:t>người</a:t>
                      </a:r>
                      <a:r>
                        <a:rPr lang="en-US" sz="2000" dirty="0">
                          <a:effectLst/>
                        </a:rPr>
                        <a:t> </a:t>
                      </a:r>
                      <a:r>
                        <a:rPr lang="en-US" sz="2000" dirty="0" err="1">
                          <a:effectLst/>
                        </a:rPr>
                        <a:t>sử</a:t>
                      </a:r>
                      <a:r>
                        <a:rPr lang="en-US" sz="2000" dirty="0">
                          <a:effectLst/>
                        </a:rPr>
                        <a:t> </a:t>
                      </a:r>
                      <a:r>
                        <a:rPr lang="en-US" sz="2000" dirty="0" err="1">
                          <a:effectLst/>
                        </a:rPr>
                        <a:t>dụng</a:t>
                      </a:r>
                      <a:r>
                        <a:rPr lang="en-US" sz="2000" dirty="0">
                          <a:effectLst/>
                        </a:rPr>
                        <a:t> </a:t>
                      </a:r>
                      <a:r>
                        <a:rPr lang="en-US" sz="2000" dirty="0" err="1">
                          <a:effectLst/>
                        </a:rPr>
                        <a:t>các</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quản</a:t>
                      </a:r>
                      <a:r>
                        <a:rPr lang="en-US" sz="2000" dirty="0">
                          <a:effectLst/>
                        </a:rPr>
                        <a:t> </a:t>
                      </a:r>
                      <a:r>
                        <a:rPr lang="en-US" sz="2000" dirty="0" err="1">
                          <a:effectLst/>
                        </a:rPr>
                        <a:t>lý</a:t>
                      </a:r>
                      <a:r>
                        <a:rPr lang="en-US" sz="2000" dirty="0">
                          <a:effectLst/>
                        </a:rPr>
                        <a:t> </a:t>
                      </a:r>
                      <a:r>
                        <a:rPr lang="en-US" sz="2000" dirty="0" err="1">
                          <a:effectLst/>
                        </a:rPr>
                        <a:t>của</a:t>
                      </a:r>
                      <a:r>
                        <a:rPr lang="en-US" sz="2000" dirty="0">
                          <a:effectLst/>
                        </a:rPr>
                        <a:t> website </a:t>
                      </a:r>
                      <a:r>
                        <a:rPr lang="en-US" sz="2000" dirty="0" err="1">
                          <a:effectLst/>
                        </a:rPr>
                        <a:t>và</a:t>
                      </a:r>
                      <a:r>
                        <a:rPr lang="en-US" sz="2000" dirty="0">
                          <a:effectLst/>
                        </a:rPr>
                        <a:t> </a:t>
                      </a:r>
                      <a:r>
                        <a:rPr lang="en-US" sz="2000" dirty="0" err="1">
                          <a:effectLst/>
                        </a:rPr>
                        <a:t>chịu</a:t>
                      </a:r>
                      <a:r>
                        <a:rPr lang="en-US" sz="2000" dirty="0">
                          <a:effectLst/>
                        </a:rPr>
                        <a:t> </a:t>
                      </a:r>
                      <a:r>
                        <a:rPr lang="en-US" sz="2000" dirty="0" err="1">
                          <a:effectLst/>
                        </a:rPr>
                        <a:t>sự</a:t>
                      </a:r>
                      <a:r>
                        <a:rPr lang="en-US" sz="2000" dirty="0">
                          <a:effectLst/>
                        </a:rPr>
                        <a:t> </a:t>
                      </a:r>
                      <a:r>
                        <a:rPr lang="en-US" sz="2000" dirty="0" err="1">
                          <a:effectLst/>
                        </a:rPr>
                        <a:t>quản</a:t>
                      </a:r>
                      <a:r>
                        <a:rPr lang="en-US" sz="2000" dirty="0">
                          <a:effectLst/>
                        </a:rPr>
                        <a:t> </a:t>
                      </a:r>
                      <a:r>
                        <a:rPr lang="en-US" sz="2000" dirty="0" err="1">
                          <a:effectLst/>
                        </a:rPr>
                        <a:t>lý</a:t>
                      </a:r>
                      <a:r>
                        <a:rPr lang="en-US" sz="2000" dirty="0">
                          <a:effectLst/>
                        </a:rPr>
                        <a:t> </a:t>
                      </a:r>
                      <a:r>
                        <a:rPr lang="en-US" sz="2000" dirty="0" err="1">
                          <a:effectLst/>
                        </a:rPr>
                        <a:t>của</a:t>
                      </a:r>
                      <a:r>
                        <a:rPr lang="en-US" sz="2000" dirty="0">
                          <a:effectLst/>
                        </a:rPr>
                        <a:t> Admin, </a:t>
                      </a:r>
                      <a:r>
                        <a:rPr lang="en-US" sz="2000" dirty="0" err="1">
                          <a:effectLst/>
                        </a:rPr>
                        <a:t>nhân</a:t>
                      </a:r>
                      <a:r>
                        <a:rPr lang="en-US" sz="2000" dirty="0">
                          <a:effectLst/>
                        </a:rPr>
                        <a:t> </a:t>
                      </a:r>
                      <a:r>
                        <a:rPr lang="en-US" sz="2000" dirty="0" err="1">
                          <a:effectLst/>
                        </a:rPr>
                        <a:t>viên</a:t>
                      </a:r>
                      <a:r>
                        <a:rPr lang="en-US" sz="2000" dirty="0">
                          <a:effectLst/>
                        </a:rPr>
                        <a:t> </a:t>
                      </a:r>
                      <a:r>
                        <a:rPr lang="en-US" sz="2000" dirty="0" err="1">
                          <a:effectLst/>
                        </a:rPr>
                        <a:t>cũng</a:t>
                      </a:r>
                      <a:r>
                        <a:rPr lang="en-US" sz="2000" dirty="0">
                          <a:effectLst/>
                        </a:rPr>
                        <a:t> </a:t>
                      </a:r>
                      <a:r>
                        <a:rPr lang="en-US" sz="2000" dirty="0" err="1">
                          <a:effectLst/>
                        </a:rPr>
                        <a:t>là</a:t>
                      </a:r>
                      <a:r>
                        <a:rPr lang="en-US" sz="2000" dirty="0">
                          <a:effectLst/>
                        </a:rPr>
                        <a:t> </a:t>
                      </a:r>
                      <a:r>
                        <a:rPr lang="en-US" sz="2000" dirty="0" err="1">
                          <a:effectLst/>
                        </a:rPr>
                        <a:t>một</a:t>
                      </a:r>
                      <a:br>
                        <a:rPr lang="en-US" sz="2000" dirty="0">
                          <a:effectLst/>
                        </a:rPr>
                      </a:br>
                      <a:r>
                        <a:rPr lang="en-US" sz="2000" dirty="0">
                          <a:effectLst/>
                        </a:rPr>
                        <a:t> </a:t>
                      </a:r>
                      <a:r>
                        <a:rPr lang="en-US" sz="2000" dirty="0" err="1">
                          <a:effectLst/>
                        </a:rPr>
                        <a:t>khách</a:t>
                      </a:r>
                      <a:r>
                        <a:rPr lang="en-US" sz="2000" dirty="0">
                          <a:effectLst/>
                        </a:rPr>
                        <a:t> </a:t>
                      </a:r>
                      <a:r>
                        <a:rPr lang="en-US" sz="2000" dirty="0" err="1">
                          <a:effectLst/>
                        </a:rPr>
                        <a:t>hàng</a:t>
                      </a:r>
                      <a:r>
                        <a:rPr lang="en-US" sz="2000" dirty="0">
                          <a:effectLst/>
                        </a:rPr>
                        <a:t>.</a:t>
                      </a:r>
                      <a:endParaRPr lang="vi-VN" sz="2000" dirty="0">
                        <a:effectLst/>
                      </a:endParaRPr>
                    </a:p>
                    <a:p>
                      <a:pPr>
                        <a:lnSpc>
                          <a:spcPct val="115000"/>
                        </a:lnSpc>
                        <a:spcBef>
                          <a:spcPts val="1200"/>
                        </a:spcBef>
                        <a:spcAft>
                          <a:spcPts val="1000"/>
                        </a:spcAft>
                        <a:buNone/>
                      </a:pPr>
                      <a:r>
                        <a:rPr lang="en-US" sz="2000" dirty="0">
                          <a:effectLst/>
                        </a:rPr>
                        <a:t> </a:t>
                      </a:r>
                      <a:endParaRPr lang="vi-VN" sz="20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3888548286"/>
                  </a:ext>
                </a:extLst>
              </a:tr>
            </a:tbl>
          </a:graphicData>
        </a:graphic>
      </p:graphicFrame>
    </p:spTree>
    <p:extLst>
      <p:ext uri="{BB962C8B-B14F-4D97-AF65-F5344CB8AC3E}">
        <p14:creationId xmlns:p14="http://schemas.microsoft.com/office/powerpoint/2010/main" val="2118763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25D7E-43E3-FE79-8FE5-AD4F1ADDC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4F143-907A-82E9-AF35-EF057C35B7DB}"/>
              </a:ext>
            </a:extLst>
          </p:cNvPr>
          <p:cNvSpPr>
            <a:spLocks noGrp="1"/>
          </p:cNvSpPr>
          <p:nvPr>
            <p:ph type="title"/>
          </p:nvPr>
        </p:nvSpPr>
        <p:spPr>
          <a:xfrm>
            <a:off x="917782" y="177013"/>
            <a:ext cx="5096938" cy="1527048"/>
          </a:xfrm>
        </p:spPr>
        <p:txBody>
          <a:bodyPr vert="horz" lIns="91440" tIns="45720" rIns="91440" bIns="45720" rtlCol="0" anchor="b">
            <a:normAutofit/>
          </a:bodyPr>
          <a:lstStyle/>
          <a:p>
            <a:r>
              <a:rPr lang="en-US" b="0" kern="1200">
                <a:latin typeface="Calibri" panose="020F0502020204030204" pitchFamily="34" charset="0"/>
                <a:ea typeface="Calibri" panose="020F0502020204030204" pitchFamily="34" charset="0"/>
                <a:cs typeface="Calibri" panose="020F0502020204030204" pitchFamily="34" charset="0"/>
              </a:rPr>
              <a:t>Công nghệ sử dụng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D4687CC-8FFA-3A82-AA20-78EC30CF818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7556" y="1704061"/>
            <a:ext cx="4798204" cy="571779"/>
          </a:xfrm>
          <a:prstGeom prst="rect">
            <a:avLst/>
          </a:prstGeom>
        </p:spPr>
        <p:txBody>
          <a:bodyPr>
            <a:normAutofit/>
          </a:bodyPr>
          <a:lstStyle/>
          <a:p>
            <a:r>
              <a:rPr lang="en-US" dirty="0"/>
              <a:t>Danh </a:t>
            </a:r>
            <a:r>
              <a:rPr lang="en-US" dirty="0" err="1"/>
              <a:t>sách</a:t>
            </a:r>
            <a:r>
              <a:rPr lang="en-US" dirty="0"/>
              <a:t> Actor:</a:t>
            </a:r>
            <a:endParaRPr lang="vi-VN" dirty="0"/>
          </a:p>
        </p:txBody>
      </p:sp>
      <p:graphicFrame>
        <p:nvGraphicFramePr>
          <p:cNvPr id="10" name="Table 9">
            <a:extLst>
              <a:ext uri="{FF2B5EF4-FFF2-40B4-BE49-F238E27FC236}">
                <a16:creationId xmlns:a16="http://schemas.microsoft.com/office/drawing/2014/main" id="{C42AD799-1FC6-D89E-87F6-AFEFCC1DB00A}"/>
              </a:ext>
            </a:extLst>
          </p:cNvPr>
          <p:cNvGraphicFramePr>
            <a:graphicFrameLocks noGrp="1"/>
          </p:cNvGraphicFramePr>
          <p:nvPr>
            <p:extLst>
              <p:ext uri="{D42A27DB-BD31-4B8C-83A1-F6EECF244321}">
                <p14:modId xmlns:p14="http://schemas.microsoft.com/office/powerpoint/2010/main" val="1824580212"/>
              </p:ext>
            </p:extLst>
          </p:nvPr>
        </p:nvGraphicFramePr>
        <p:xfrm>
          <a:off x="294639" y="2085021"/>
          <a:ext cx="11602721" cy="4427157"/>
        </p:xfrm>
        <a:graphic>
          <a:graphicData uri="http://schemas.openxmlformats.org/drawingml/2006/table">
            <a:tbl>
              <a:tblPr firstRow="1" firstCol="1" bandRow="1">
                <a:tableStyleId>{5C22544A-7EE6-4342-B048-85BDC9FD1C3A}</a:tableStyleId>
              </a:tblPr>
              <a:tblGrid>
                <a:gridCol w="2632075">
                  <a:extLst>
                    <a:ext uri="{9D8B030D-6E8A-4147-A177-3AD203B41FA5}">
                      <a16:colId xmlns:a16="http://schemas.microsoft.com/office/drawing/2014/main" val="2530941008"/>
                    </a:ext>
                  </a:extLst>
                </a:gridCol>
                <a:gridCol w="4485323">
                  <a:extLst>
                    <a:ext uri="{9D8B030D-6E8A-4147-A177-3AD203B41FA5}">
                      <a16:colId xmlns:a16="http://schemas.microsoft.com/office/drawing/2014/main" val="559590514"/>
                    </a:ext>
                  </a:extLst>
                </a:gridCol>
                <a:gridCol w="4485323">
                  <a:extLst>
                    <a:ext uri="{9D8B030D-6E8A-4147-A177-3AD203B41FA5}">
                      <a16:colId xmlns:a16="http://schemas.microsoft.com/office/drawing/2014/main" val="1977896511"/>
                    </a:ext>
                  </a:extLst>
                </a:gridCol>
              </a:tblGrid>
              <a:tr h="374583">
                <a:tc>
                  <a:txBody>
                    <a:bodyPr/>
                    <a:lstStyle/>
                    <a:p>
                      <a:pPr algn="ctr">
                        <a:lnSpc>
                          <a:spcPct val="115000"/>
                        </a:lnSpc>
                        <a:spcBef>
                          <a:spcPts val="1200"/>
                        </a:spcBef>
                        <a:spcAft>
                          <a:spcPts val="1000"/>
                        </a:spcAft>
                        <a:buNone/>
                      </a:pPr>
                      <a:r>
                        <a:rPr lang="en-US" sz="2500" dirty="0" err="1">
                          <a:effectLst/>
                        </a:rPr>
                        <a:t>Mã</a:t>
                      </a:r>
                      <a:r>
                        <a:rPr lang="en-US" sz="2500" dirty="0">
                          <a:effectLst/>
                        </a:rPr>
                        <a:t> Actor</a:t>
                      </a:r>
                      <a:endParaRPr lang="vi-VN" sz="2500" dirty="0">
                        <a:effectLst/>
                        <a:latin typeface="Times New Roman" panose="02020603050405020304" pitchFamily="18" charset="0"/>
                        <a:ea typeface="Calibri" panose="020F0502020204030204" pitchFamily="34" charset="0"/>
                      </a:endParaRPr>
                    </a:p>
                  </a:txBody>
                  <a:tcPr marL="45848" marR="45848" marT="0" marB="0"/>
                </a:tc>
                <a:tc>
                  <a:txBody>
                    <a:bodyPr/>
                    <a:lstStyle/>
                    <a:p>
                      <a:pPr algn="ctr">
                        <a:lnSpc>
                          <a:spcPct val="115000"/>
                        </a:lnSpc>
                        <a:spcBef>
                          <a:spcPts val="1200"/>
                        </a:spcBef>
                        <a:spcAft>
                          <a:spcPts val="1000"/>
                        </a:spcAft>
                        <a:buNone/>
                      </a:pPr>
                      <a:r>
                        <a:rPr lang="en-US" sz="2500" dirty="0">
                          <a:effectLst/>
                        </a:rPr>
                        <a:t>Actor</a:t>
                      </a:r>
                      <a:endParaRPr lang="vi-VN" sz="2500" dirty="0">
                        <a:effectLst/>
                        <a:latin typeface="Times New Roman" panose="02020603050405020304" pitchFamily="18" charset="0"/>
                        <a:ea typeface="Calibri" panose="020F0502020204030204" pitchFamily="34" charset="0"/>
                      </a:endParaRPr>
                    </a:p>
                  </a:txBody>
                  <a:tcPr marL="45848" marR="45848" marT="0" marB="0"/>
                </a:tc>
                <a:tc>
                  <a:txBody>
                    <a:bodyPr/>
                    <a:lstStyle/>
                    <a:p>
                      <a:pPr algn="ctr">
                        <a:lnSpc>
                          <a:spcPct val="115000"/>
                        </a:lnSpc>
                        <a:spcBef>
                          <a:spcPts val="1200"/>
                        </a:spcBef>
                        <a:spcAft>
                          <a:spcPts val="1000"/>
                        </a:spcAft>
                        <a:buNone/>
                      </a:pPr>
                      <a:r>
                        <a:rPr lang="en-US" sz="2500" dirty="0">
                          <a:effectLst/>
                        </a:rPr>
                        <a:t>Ý </a:t>
                      </a:r>
                      <a:r>
                        <a:rPr lang="en-US" sz="2500" dirty="0" err="1">
                          <a:effectLst/>
                        </a:rPr>
                        <a:t>nghĩa</a:t>
                      </a:r>
                      <a:endParaRPr lang="vi-VN" sz="25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860985253"/>
                  </a:ext>
                </a:extLst>
              </a:tr>
              <a:tr h="1990918">
                <a:tc>
                  <a:txBody>
                    <a:bodyPr/>
                    <a:lstStyle/>
                    <a:p>
                      <a:pPr>
                        <a:lnSpc>
                          <a:spcPct val="115000"/>
                        </a:lnSpc>
                        <a:spcBef>
                          <a:spcPts val="1200"/>
                        </a:spcBef>
                        <a:spcAft>
                          <a:spcPts val="1000"/>
                        </a:spcAft>
                        <a:buNone/>
                      </a:pPr>
                      <a:r>
                        <a:rPr lang="en-US" sz="2000" dirty="0">
                          <a:effectLst/>
                        </a:rPr>
                        <a:t>A3</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a:effectLst/>
                        </a:rPr>
                        <a:t>Người </a:t>
                      </a:r>
                      <a:r>
                        <a:rPr lang="en-US" sz="2000" dirty="0" err="1">
                          <a:effectLst/>
                        </a:rPr>
                        <a:t>dùng</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err="1">
                          <a:effectLst/>
                        </a:rPr>
                        <a:t>Là</a:t>
                      </a:r>
                      <a:r>
                        <a:rPr lang="en-US" sz="2000" dirty="0">
                          <a:effectLst/>
                        </a:rPr>
                        <a:t> </a:t>
                      </a:r>
                      <a:r>
                        <a:rPr lang="en-US" sz="2000" dirty="0" err="1">
                          <a:effectLst/>
                        </a:rPr>
                        <a:t>người</a:t>
                      </a:r>
                      <a:r>
                        <a:rPr lang="en-US" sz="2000" dirty="0">
                          <a:effectLst/>
                        </a:rPr>
                        <a:t> </a:t>
                      </a:r>
                      <a:r>
                        <a:rPr lang="en-US" sz="2000" dirty="0" err="1">
                          <a:effectLst/>
                        </a:rPr>
                        <a:t>truy</a:t>
                      </a:r>
                      <a:r>
                        <a:rPr lang="en-US" sz="2000" dirty="0">
                          <a:effectLst/>
                        </a:rPr>
                        <a:t> </a:t>
                      </a:r>
                      <a:r>
                        <a:rPr lang="en-US" sz="2000" dirty="0" err="1">
                          <a:effectLst/>
                        </a:rPr>
                        <a:t>cập</a:t>
                      </a:r>
                      <a:r>
                        <a:rPr lang="en-US" sz="2000" dirty="0">
                          <a:effectLst/>
                        </a:rPr>
                        <a:t> </a:t>
                      </a:r>
                      <a:r>
                        <a:rPr lang="en-US" sz="2000" dirty="0" err="1">
                          <a:effectLst/>
                        </a:rPr>
                        <a:t>vào</a:t>
                      </a:r>
                      <a:r>
                        <a:rPr lang="en-US" sz="2000" dirty="0">
                          <a:effectLst/>
                        </a:rPr>
                        <a:t> website, </a:t>
                      </a:r>
                      <a:r>
                        <a:rPr lang="en-US" sz="2000" dirty="0" err="1">
                          <a:effectLst/>
                        </a:rPr>
                        <a:t>không</a:t>
                      </a:r>
                      <a:r>
                        <a:rPr lang="en-US" sz="2000" dirty="0">
                          <a:effectLst/>
                        </a:rPr>
                        <a:t> </a:t>
                      </a:r>
                      <a:r>
                        <a:rPr lang="en-US" sz="2000" dirty="0" err="1">
                          <a:effectLst/>
                        </a:rPr>
                        <a:t>cần</a:t>
                      </a:r>
                      <a:r>
                        <a:rPr lang="en-US" sz="2000" dirty="0">
                          <a:effectLst/>
                        </a:rPr>
                        <a:t> </a:t>
                      </a:r>
                      <a:r>
                        <a:rPr lang="en-US" sz="2000" dirty="0" err="1">
                          <a:effectLst/>
                        </a:rPr>
                        <a:t>đăng</a:t>
                      </a:r>
                      <a:r>
                        <a:rPr lang="en-US" sz="2000" dirty="0">
                          <a:effectLst/>
                        </a:rPr>
                        <a:t> </a:t>
                      </a:r>
                      <a:r>
                        <a:rPr lang="en-US" sz="2000" dirty="0" err="1">
                          <a:effectLst/>
                        </a:rPr>
                        <a:t>nhập</a:t>
                      </a:r>
                      <a:r>
                        <a:rPr lang="en-US" sz="2000" dirty="0">
                          <a:effectLst/>
                        </a:rPr>
                        <a:t> </a:t>
                      </a:r>
                      <a:r>
                        <a:rPr lang="en-US" sz="2000" dirty="0" err="1">
                          <a:effectLst/>
                        </a:rPr>
                        <a:t>và</a:t>
                      </a:r>
                      <a:r>
                        <a:rPr lang="en-US" sz="2000" dirty="0">
                          <a:effectLst/>
                        </a:rPr>
                        <a:t> </a:t>
                      </a:r>
                      <a:r>
                        <a:rPr lang="en-US" sz="2000" dirty="0" err="1">
                          <a:effectLst/>
                        </a:rPr>
                        <a:t>chỉ</a:t>
                      </a:r>
                      <a:r>
                        <a:rPr lang="en-US" sz="2000" dirty="0">
                          <a:effectLst/>
                        </a:rPr>
                        <a:t> </a:t>
                      </a:r>
                      <a:r>
                        <a:rPr lang="en-US" sz="2000" dirty="0" err="1">
                          <a:effectLst/>
                        </a:rPr>
                        <a:t>sử</a:t>
                      </a:r>
                      <a:r>
                        <a:rPr lang="en-US" sz="2000" dirty="0">
                          <a:effectLst/>
                        </a:rPr>
                        <a:t> </a:t>
                      </a:r>
                      <a:r>
                        <a:rPr lang="en-US" sz="2000" dirty="0" err="1">
                          <a:effectLst/>
                        </a:rPr>
                        <a:t>dụng</a:t>
                      </a:r>
                      <a:r>
                        <a:rPr lang="en-US" sz="2000" dirty="0">
                          <a:effectLst/>
                        </a:rPr>
                        <a:t> </a:t>
                      </a:r>
                      <a:r>
                        <a:rPr lang="en-US" sz="2000" dirty="0" err="1">
                          <a:effectLst/>
                        </a:rPr>
                        <a:t>được</a:t>
                      </a:r>
                      <a:r>
                        <a:rPr lang="en-US" sz="2000" dirty="0">
                          <a:effectLst/>
                        </a:rPr>
                        <a:t> </a:t>
                      </a:r>
                      <a:r>
                        <a:rPr lang="en-US" sz="2000" dirty="0" err="1">
                          <a:effectLst/>
                        </a:rPr>
                        <a:t>một</a:t>
                      </a:r>
                      <a:r>
                        <a:rPr lang="en-US" sz="2000" dirty="0">
                          <a:effectLst/>
                        </a:rPr>
                        <a:t> </a:t>
                      </a:r>
                      <a:r>
                        <a:rPr lang="en-US" sz="2000" dirty="0" err="1">
                          <a:effectLst/>
                        </a:rPr>
                        <a:t>số</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cơ</a:t>
                      </a:r>
                      <a:r>
                        <a:rPr lang="en-US" sz="2000" dirty="0">
                          <a:effectLst/>
                        </a:rPr>
                        <a:t> </a:t>
                      </a:r>
                      <a:r>
                        <a:rPr lang="en-US" sz="2000" dirty="0" err="1">
                          <a:effectLst/>
                        </a:rPr>
                        <a:t>bản</a:t>
                      </a:r>
                      <a:r>
                        <a:rPr lang="en-US" sz="2000" dirty="0">
                          <a:effectLst/>
                        </a:rPr>
                        <a:t> </a:t>
                      </a:r>
                      <a:r>
                        <a:rPr lang="en-US" sz="2000" dirty="0" err="1">
                          <a:effectLst/>
                        </a:rPr>
                        <a:t>trong</a:t>
                      </a:r>
                      <a:br>
                        <a:rPr lang="en-US" sz="2000" dirty="0">
                          <a:effectLst/>
                        </a:rPr>
                      </a:br>
                      <a:r>
                        <a:rPr lang="en-US" sz="2000" dirty="0">
                          <a:effectLst/>
                        </a:rPr>
                        <a:t> website.</a:t>
                      </a:r>
                      <a:endParaRPr lang="vi-VN" sz="2000" dirty="0">
                        <a:effectLst/>
                      </a:endParaRPr>
                    </a:p>
                    <a:p>
                      <a:pPr>
                        <a:lnSpc>
                          <a:spcPct val="115000"/>
                        </a:lnSpc>
                        <a:spcBef>
                          <a:spcPts val="1200"/>
                        </a:spcBef>
                        <a:spcAft>
                          <a:spcPts val="1000"/>
                        </a:spcAft>
                        <a:buNone/>
                      </a:pPr>
                      <a:r>
                        <a:rPr lang="en-US" sz="2000" dirty="0">
                          <a:effectLst/>
                        </a:rPr>
                        <a:t> </a:t>
                      </a:r>
                      <a:endParaRPr lang="vi-VN" sz="20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863793236"/>
                  </a:ext>
                </a:extLst>
              </a:tr>
              <a:tr h="1990918">
                <a:tc>
                  <a:txBody>
                    <a:bodyPr/>
                    <a:lstStyle/>
                    <a:p>
                      <a:pPr>
                        <a:lnSpc>
                          <a:spcPct val="115000"/>
                        </a:lnSpc>
                        <a:spcBef>
                          <a:spcPts val="1200"/>
                        </a:spcBef>
                        <a:spcAft>
                          <a:spcPts val="1000"/>
                        </a:spcAft>
                        <a:buNone/>
                      </a:pPr>
                      <a:r>
                        <a:rPr lang="en-US" sz="2000" dirty="0">
                          <a:effectLst/>
                        </a:rPr>
                        <a:t>A4</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a:effectLst/>
                        </a:rPr>
                        <a:t>Thành </a:t>
                      </a:r>
                      <a:r>
                        <a:rPr lang="en-US" sz="2000" dirty="0" err="1">
                          <a:effectLst/>
                        </a:rPr>
                        <a:t>viên</a:t>
                      </a:r>
                      <a:endParaRPr lang="vi-VN" sz="2000" dirty="0">
                        <a:effectLst/>
                        <a:latin typeface="Times New Roman" panose="02020603050405020304" pitchFamily="18" charset="0"/>
                        <a:ea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000" dirty="0" err="1">
                          <a:effectLst/>
                        </a:rPr>
                        <a:t>Là</a:t>
                      </a:r>
                      <a:r>
                        <a:rPr lang="en-US" sz="2000" dirty="0">
                          <a:effectLst/>
                        </a:rPr>
                        <a:t> </a:t>
                      </a:r>
                      <a:r>
                        <a:rPr lang="en-US" sz="2000" dirty="0" err="1">
                          <a:effectLst/>
                        </a:rPr>
                        <a:t>người</a:t>
                      </a:r>
                      <a:r>
                        <a:rPr lang="en-US" sz="2000" dirty="0">
                          <a:effectLst/>
                        </a:rPr>
                        <a:t> </a:t>
                      </a:r>
                      <a:r>
                        <a:rPr lang="en-US" sz="2000" dirty="0" err="1">
                          <a:effectLst/>
                        </a:rPr>
                        <a:t>truy</a:t>
                      </a:r>
                      <a:r>
                        <a:rPr lang="en-US" sz="2000" dirty="0">
                          <a:effectLst/>
                        </a:rPr>
                        <a:t> </a:t>
                      </a:r>
                      <a:r>
                        <a:rPr lang="en-US" sz="2000" dirty="0" err="1">
                          <a:effectLst/>
                        </a:rPr>
                        <a:t>cập</a:t>
                      </a:r>
                      <a:r>
                        <a:rPr lang="en-US" sz="2000" dirty="0">
                          <a:effectLst/>
                        </a:rPr>
                        <a:t> </a:t>
                      </a:r>
                      <a:r>
                        <a:rPr lang="en-US" sz="2000" dirty="0" err="1">
                          <a:effectLst/>
                        </a:rPr>
                        <a:t>vào</a:t>
                      </a:r>
                      <a:r>
                        <a:rPr lang="en-US" sz="2000" dirty="0">
                          <a:effectLst/>
                        </a:rPr>
                        <a:t> website, </a:t>
                      </a:r>
                      <a:r>
                        <a:rPr lang="en-US" sz="2000" dirty="0" err="1">
                          <a:effectLst/>
                        </a:rPr>
                        <a:t>không</a:t>
                      </a:r>
                      <a:r>
                        <a:rPr lang="en-US" sz="2000" dirty="0">
                          <a:effectLst/>
                        </a:rPr>
                        <a:t> </a:t>
                      </a:r>
                      <a:r>
                        <a:rPr lang="en-US" sz="2000" dirty="0" err="1">
                          <a:effectLst/>
                        </a:rPr>
                        <a:t>cần</a:t>
                      </a:r>
                      <a:r>
                        <a:rPr lang="en-US" sz="2000" dirty="0">
                          <a:effectLst/>
                        </a:rPr>
                        <a:t> </a:t>
                      </a:r>
                      <a:r>
                        <a:rPr lang="en-US" sz="2000" dirty="0" err="1">
                          <a:effectLst/>
                        </a:rPr>
                        <a:t>đăng</a:t>
                      </a:r>
                      <a:r>
                        <a:rPr lang="en-US" sz="2000" dirty="0">
                          <a:effectLst/>
                        </a:rPr>
                        <a:t> </a:t>
                      </a:r>
                      <a:r>
                        <a:rPr lang="en-US" sz="2000" dirty="0" err="1">
                          <a:effectLst/>
                        </a:rPr>
                        <a:t>nhập</a:t>
                      </a:r>
                      <a:r>
                        <a:rPr lang="en-US" sz="2000" dirty="0">
                          <a:effectLst/>
                        </a:rPr>
                        <a:t> </a:t>
                      </a:r>
                      <a:r>
                        <a:rPr lang="en-US" sz="2000" dirty="0" err="1">
                          <a:effectLst/>
                        </a:rPr>
                        <a:t>và</a:t>
                      </a:r>
                      <a:r>
                        <a:rPr lang="en-US" sz="2000" dirty="0">
                          <a:effectLst/>
                        </a:rPr>
                        <a:t> </a:t>
                      </a:r>
                      <a:r>
                        <a:rPr lang="en-US" sz="2000" dirty="0" err="1">
                          <a:effectLst/>
                        </a:rPr>
                        <a:t>chỉ</a:t>
                      </a:r>
                      <a:r>
                        <a:rPr lang="en-US" sz="2000" dirty="0">
                          <a:effectLst/>
                        </a:rPr>
                        <a:t> </a:t>
                      </a:r>
                      <a:r>
                        <a:rPr lang="en-US" sz="2000" dirty="0" err="1">
                          <a:effectLst/>
                        </a:rPr>
                        <a:t>sử</a:t>
                      </a:r>
                      <a:r>
                        <a:rPr lang="en-US" sz="2000" dirty="0">
                          <a:effectLst/>
                        </a:rPr>
                        <a:t> </a:t>
                      </a:r>
                      <a:r>
                        <a:rPr lang="en-US" sz="2000" dirty="0" err="1">
                          <a:effectLst/>
                        </a:rPr>
                        <a:t>dụng</a:t>
                      </a:r>
                      <a:r>
                        <a:rPr lang="en-US" sz="2000" dirty="0">
                          <a:effectLst/>
                        </a:rPr>
                        <a:t> </a:t>
                      </a:r>
                      <a:r>
                        <a:rPr lang="en-US" sz="2000" dirty="0" err="1">
                          <a:effectLst/>
                        </a:rPr>
                        <a:t>được</a:t>
                      </a:r>
                      <a:r>
                        <a:rPr lang="en-US" sz="2000" dirty="0">
                          <a:effectLst/>
                        </a:rPr>
                        <a:t> </a:t>
                      </a:r>
                      <a:r>
                        <a:rPr lang="en-US" sz="2000" dirty="0" err="1">
                          <a:effectLst/>
                        </a:rPr>
                        <a:t>một</a:t>
                      </a:r>
                      <a:r>
                        <a:rPr lang="en-US" sz="2000" dirty="0">
                          <a:effectLst/>
                        </a:rPr>
                        <a:t> </a:t>
                      </a:r>
                      <a:r>
                        <a:rPr lang="en-US" sz="2000" dirty="0" err="1">
                          <a:effectLst/>
                        </a:rPr>
                        <a:t>số</a:t>
                      </a:r>
                      <a:r>
                        <a:rPr lang="en-US" sz="2000" dirty="0">
                          <a:effectLst/>
                        </a:rPr>
                        <a:t> </a:t>
                      </a:r>
                      <a:r>
                        <a:rPr lang="en-US" sz="2000" dirty="0" err="1">
                          <a:effectLst/>
                        </a:rPr>
                        <a:t>chức</a:t>
                      </a:r>
                      <a:r>
                        <a:rPr lang="en-US" sz="2000" dirty="0">
                          <a:effectLst/>
                        </a:rPr>
                        <a:t> </a:t>
                      </a:r>
                      <a:r>
                        <a:rPr lang="en-US" sz="2000" dirty="0" err="1">
                          <a:effectLst/>
                        </a:rPr>
                        <a:t>năng</a:t>
                      </a:r>
                      <a:r>
                        <a:rPr lang="en-US" sz="2000" dirty="0">
                          <a:effectLst/>
                        </a:rPr>
                        <a:t> </a:t>
                      </a:r>
                      <a:r>
                        <a:rPr lang="en-US" sz="2000" dirty="0" err="1">
                          <a:effectLst/>
                        </a:rPr>
                        <a:t>cơ</a:t>
                      </a:r>
                      <a:r>
                        <a:rPr lang="en-US" sz="2000" dirty="0">
                          <a:effectLst/>
                        </a:rPr>
                        <a:t> </a:t>
                      </a:r>
                      <a:r>
                        <a:rPr lang="en-US" sz="2000" dirty="0" err="1">
                          <a:effectLst/>
                        </a:rPr>
                        <a:t>bản</a:t>
                      </a:r>
                      <a:r>
                        <a:rPr lang="en-US" sz="2000" dirty="0">
                          <a:effectLst/>
                        </a:rPr>
                        <a:t> </a:t>
                      </a:r>
                      <a:r>
                        <a:rPr lang="en-US" sz="2000" dirty="0" err="1">
                          <a:effectLst/>
                        </a:rPr>
                        <a:t>trong</a:t>
                      </a:r>
                      <a:br>
                        <a:rPr lang="en-US" sz="2000" dirty="0">
                          <a:effectLst/>
                        </a:rPr>
                      </a:br>
                      <a:r>
                        <a:rPr lang="en-US" sz="2000" dirty="0">
                          <a:effectLst/>
                        </a:rPr>
                        <a:t> website.</a:t>
                      </a:r>
                      <a:endParaRPr lang="vi-VN" sz="2000" dirty="0">
                        <a:effectLst/>
                      </a:endParaRPr>
                    </a:p>
                    <a:p>
                      <a:pPr>
                        <a:lnSpc>
                          <a:spcPct val="115000"/>
                        </a:lnSpc>
                        <a:spcBef>
                          <a:spcPts val="1200"/>
                        </a:spcBef>
                        <a:spcAft>
                          <a:spcPts val="1000"/>
                        </a:spcAft>
                        <a:buNone/>
                      </a:pPr>
                      <a:r>
                        <a:rPr lang="en-US" sz="2000" dirty="0">
                          <a:effectLst/>
                        </a:rPr>
                        <a:t> </a:t>
                      </a:r>
                      <a:endParaRPr lang="vi-VN" sz="2000" dirty="0">
                        <a:effectLst/>
                        <a:latin typeface="Times New Roman" panose="02020603050405020304" pitchFamily="18" charset="0"/>
                        <a:ea typeface="Calibri" panose="020F0502020204030204" pitchFamily="34" charset="0"/>
                      </a:endParaRPr>
                    </a:p>
                  </a:txBody>
                  <a:tcPr marL="45848" marR="45848" marT="0" marB="0"/>
                </a:tc>
                <a:extLst>
                  <a:ext uri="{0D108BD9-81ED-4DB2-BD59-A6C34878D82A}">
                    <a16:rowId xmlns:a16="http://schemas.microsoft.com/office/drawing/2014/main" val="3888548286"/>
                  </a:ext>
                </a:extLst>
              </a:tr>
            </a:tbl>
          </a:graphicData>
        </a:graphic>
      </p:graphicFrame>
    </p:spTree>
    <p:extLst>
      <p:ext uri="{BB962C8B-B14F-4D97-AF65-F5344CB8AC3E}">
        <p14:creationId xmlns:p14="http://schemas.microsoft.com/office/powerpoint/2010/main" val="2546320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58489B-CCF7-1AF2-2AB6-BA1D581448CA}"/>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D797-A9C2-3014-CAF2-3B7D4C8C611B}"/>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QLDanhMuc</a:t>
            </a:r>
            <a:endParaRPr lang="en-US" sz="5000" b="0" dirty="0">
              <a:solidFill>
                <a:srgbClr val="FFFFFF"/>
              </a:solidFill>
            </a:endParaRPr>
          </a:p>
        </p:txBody>
      </p:sp>
      <p:pic>
        <p:nvPicPr>
          <p:cNvPr id="5" name="Picture 4">
            <a:extLst>
              <a:ext uri="{FF2B5EF4-FFF2-40B4-BE49-F238E27FC236}">
                <a16:creationId xmlns:a16="http://schemas.microsoft.com/office/drawing/2014/main" id="{48878EE7-EDFC-677E-D534-2A54E5D9F737}"/>
              </a:ext>
            </a:extLst>
          </p:cNvPr>
          <p:cNvPicPr>
            <a:picLocks noChangeAspect="1"/>
          </p:cNvPicPr>
          <p:nvPr/>
        </p:nvPicPr>
        <p:blipFill>
          <a:blip r:embed="rId3">
            <a:extLst>
              <a:ext uri="{28A0092B-C50C-407E-A947-70E740481C1C}">
                <a14:useLocalDpi xmlns:a14="http://schemas.microsoft.com/office/drawing/2010/main" val="0"/>
              </a:ext>
            </a:extLst>
          </a:blip>
          <a:srcRect l="10766" r="7609" b="1"/>
          <a:stretch/>
        </p:blipFill>
        <p:spPr bwMode="auto">
          <a:xfrm>
            <a:off x="327547" y="321733"/>
            <a:ext cx="7058306" cy="4107392"/>
          </a:xfrm>
          <a:prstGeom prst="rect">
            <a:avLst/>
          </a:prstGeom>
          <a:noFill/>
        </p:spPr>
      </p:pic>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C8C2D8-DB72-EA86-65C2-43753F1791C4}"/>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a:lnSpc>
                <a:spcPct val="90000"/>
              </a:lnSpc>
              <a:spcAft>
                <a:spcPts val="1000"/>
              </a:spcAft>
              <a:buClr>
                <a:schemeClr val="accent1"/>
              </a:buClr>
            </a:pPr>
            <a:r>
              <a:rPr lang="en-US" sz="2500" dirty="0" err="1">
                <a:solidFill>
                  <a:srgbClr val="FFFFFF"/>
                </a:solidFill>
                <a:effectLst/>
              </a:rPr>
              <a:t>Chức</a:t>
            </a:r>
            <a:r>
              <a:rPr lang="en-US" sz="2500" dirty="0">
                <a:solidFill>
                  <a:srgbClr val="FFFFFF"/>
                </a:solidFill>
                <a:effectLst/>
              </a:rPr>
              <a:t> </a:t>
            </a:r>
            <a:r>
              <a:rPr lang="en-US" sz="2500" dirty="0" err="1">
                <a:solidFill>
                  <a:srgbClr val="FFFFFF"/>
                </a:solidFill>
                <a:effectLst/>
              </a:rPr>
              <a:t>năng</a:t>
            </a:r>
            <a:r>
              <a:rPr lang="en-US" sz="2500" dirty="0">
                <a:solidFill>
                  <a:srgbClr val="FFFFFF"/>
                </a:solidFill>
                <a:effectLst/>
              </a:rPr>
              <a:t> </a:t>
            </a:r>
            <a:r>
              <a:rPr lang="en-US" sz="2500" dirty="0" err="1">
                <a:solidFill>
                  <a:srgbClr val="FFFFFF"/>
                </a:solidFill>
                <a:effectLst/>
              </a:rPr>
              <a:t>cho</a:t>
            </a:r>
            <a:r>
              <a:rPr lang="en-US" sz="2500" dirty="0">
                <a:solidFill>
                  <a:srgbClr val="FFFFFF"/>
                </a:solidFill>
                <a:effectLst/>
              </a:rPr>
              <a:t> </a:t>
            </a:r>
            <a:r>
              <a:rPr lang="en-US" sz="2500" dirty="0" err="1">
                <a:solidFill>
                  <a:srgbClr val="FFFFFF"/>
                </a:solidFill>
                <a:effectLst/>
              </a:rPr>
              <a:t>phép</a:t>
            </a:r>
            <a:r>
              <a:rPr lang="en-US" sz="2500" dirty="0">
                <a:solidFill>
                  <a:srgbClr val="FFFFFF"/>
                </a:solidFill>
                <a:effectLst/>
              </a:rPr>
              <a:t> </a:t>
            </a:r>
            <a:r>
              <a:rPr lang="en-US" sz="2500" dirty="0" err="1">
                <a:solidFill>
                  <a:srgbClr val="FFFFFF"/>
                </a:solidFill>
                <a:effectLst/>
              </a:rPr>
              <a:t>quản</a:t>
            </a:r>
            <a:r>
              <a:rPr lang="en-US" sz="2500" dirty="0">
                <a:solidFill>
                  <a:srgbClr val="FFFFFF"/>
                </a:solidFill>
                <a:effectLst/>
              </a:rPr>
              <a:t> </a:t>
            </a:r>
            <a:r>
              <a:rPr lang="en-US" sz="2500" dirty="0" err="1">
                <a:solidFill>
                  <a:srgbClr val="FFFFFF"/>
                </a:solidFill>
                <a:effectLst/>
              </a:rPr>
              <a:t>trị</a:t>
            </a:r>
            <a:r>
              <a:rPr lang="en-US" sz="2500" dirty="0">
                <a:solidFill>
                  <a:srgbClr val="FFFFFF"/>
                </a:solidFill>
                <a:effectLst/>
              </a:rPr>
              <a:t> </a:t>
            </a:r>
            <a:r>
              <a:rPr lang="en-US" sz="2500" dirty="0" err="1">
                <a:solidFill>
                  <a:srgbClr val="FFFFFF"/>
                </a:solidFill>
                <a:effectLst/>
              </a:rPr>
              <a:t>viên</a:t>
            </a:r>
            <a:r>
              <a:rPr lang="en-US" sz="2500" dirty="0">
                <a:solidFill>
                  <a:srgbClr val="FFFFFF"/>
                </a:solidFill>
                <a:effectLst/>
              </a:rPr>
              <a:t> </a:t>
            </a:r>
            <a:r>
              <a:rPr lang="en-US" sz="2500" dirty="0" err="1">
                <a:solidFill>
                  <a:srgbClr val="FFFFFF"/>
                </a:solidFill>
                <a:effectLst/>
              </a:rPr>
              <a:t>thêm</a:t>
            </a:r>
            <a:r>
              <a:rPr lang="en-US" sz="2500" dirty="0">
                <a:solidFill>
                  <a:srgbClr val="FFFFFF"/>
                </a:solidFill>
                <a:effectLst/>
              </a:rPr>
              <a:t>, </a:t>
            </a:r>
            <a:r>
              <a:rPr lang="en-US" sz="2500" dirty="0" err="1">
                <a:solidFill>
                  <a:srgbClr val="FFFFFF"/>
                </a:solidFill>
                <a:effectLst/>
              </a:rPr>
              <a:t>sửa</a:t>
            </a:r>
            <a:r>
              <a:rPr lang="en-US" sz="2500" dirty="0">
                <a:solidFill>
                  <a:srgbClr val="FFFFFF"/>
                </a:solidFill>
                <a:effectLst/>
              </a:rPr>
              <a:t>, </a:t>
            </a:r>
            <a:r>
              <a:rPr lang="en-US" sz="2500" dirty="0" err="1">
                <a:solidFill>
                  <a:srgbClr val="FFFFFF"/>
                </a:solidFill>
                <a:effectLst/>
              </a:rPr>
              <a:t>xóa</a:t>
            </a:r>
            <a:r>
              <a:rPr lang="en-US" sz="2500" dirty="0">
                <a:solidFill>
                  <a:srgbClr val="FFFFFF"/>
                </a:solidFill>
                <a:effectLst/>
              </a:rPr>
              <a:t>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xem</a:t>
            </a:r>
            <a:r>
              <a:rPr lang="en-US" sz="2500" dirty="0">
                <a:solidFill>
                  <a:srgbClr val="FFFFFF"/>
                </a:solidFill>
                <a:effectLst/>
              </a:rPr>
              <a:t> </a:t>
            </a:r>
            <a:r>
              <a:rPr lang="en-US" sz="2500" dirty="0" err="1">
                <a:solidFill>
                  <a:srgbClr val="FFFFFF"/>
                </a:solidFill>
                <a:effectLst/>
              </a:rPr>
              <a:t>danh</a:t>
            </a:r>
            <a:r>
              <a:rPr lang="en-US" sz="2500" dirty="0">
                <a:solidFill>
                  <a:srgbClr val="FFFFFF"/>
                </a:solidFill>
                <a:effectLst/>
              </a:rPr>
              <a:t> </a:t>
            </a:r>
            <a:r>
              <a:rPr lang="en-US" sz="2500" dirty="0" err="1">
                <a:solidFill>
                  <a:srgbClr val="FFFFFF"/>
                </a:solidFill>
                <a:effectLst/>
              </a:rPr>
              <a:t>mục</a:t>
            </a:r>
            <a:r>
              <a:rPr lang="en-US" sz="2500" dirty="0">
                <a:solidFill>
                  <a:srgbClr val="FFFFFF"/>
                </a:solidFill>
                <a:effectLst/>
              </a:rPr>
              <a:t> </a:t>
            </a:r>
            <a:r>
              <a:rPr lang="en-US" sz="2500" dirty="0" err="1">
                <a:solidFill>
                  <a:srgbClr val="FFFFFF"/>
                </a:solidFill>
                <a:effectLst/>
              </a:rPr>
              <a:t>dùng</a:t>
            </a:r>
            <a:r>
              <a:rPr lang="en-US" sz="2500" dirty="0">
                <a:solidFill>
                  <a:srgbClr val="FFFFFF"/>
                </a:solidFill>
                <a:effectLst/>
              </a:rPr>
              <a:t> </a:t>
            </a:r>
            <a:r>
              <a:rPr lang="en-US" sz="2500" dirty="0" err="1">
                <a:solidFill>
                  <a:srgbClr val="FFFFFF"/>
                </a:solidFill>
                <a:effectLst/>
              </a:rPr>
              <a:t>trong</a:t>
            </a:r>
            <a:r>
              <a:rPr lang="en-US" sz="2500" dirty="0">
                <a:solidFill>
                  <a:srgbClr val="FFFFFF"/>
                </a:solidFill>
                <a:effectLst/>
              </a:rPr>
              <a:t> </a:t>
            </a:r>
            <a:r>
              <a:rPr lang="en-US" sz="2500" dirty="0" err="1">
                <a:solidFill>
                  <a:srgbClr val="FFFFFF"/>
                </a:solidFill>
                <a:effectLst/>
              </a:rPr>
              <a:t>hệ</a:t>
            </a:r>
            <a:r>
              <a:rPr lang="en-US" sz="2500" dirty="0">
                <a:solidFill>
                  <a:srgbClr val="FFFFFF"/>
                </a:solidFill>
                <a:effectLst/>
              </a:rPr>
              <a:t> </a:t>
            </a:r>
            <a:r>
              <a:rPr lang="en-US" sz="2500" dirty="0" err="1">
                <a:solidFill>
                  <a:srgbClr val="FFFFFF"/>
                </a:solidFill>
                <a:effectLst/>
              </a:rPr>
              <a:t>thống</a:t>
            </a:r>
            <a:r>
              <a:rPr lang="en-US" sz="2500" dirty="0">
                <a:solidFill>
                  <a:srgbClr val="FFFFFF"/>
                </a:solidFill>
                <a:effectLst/>
              </a:rPr>
              <a:t> </a:t>
            </a:r>
            <a:r>
              <a:rPr lang="en-US" sz="2500" dirty="0" err="1">
                <a:solidFill>
                  <a:srgbClr val="FFFFFF"/>
                </a:solidFill>
                <a:effectLst/>
              </a:rPr>
              <a:t>nhằm</a:t>
            </a:r>
            <a:r>
              <a:rPr lang="en-US" sz="2500" dirty="0">
                <a:solidFill>
                  <a:srgbClr val="FFFFFF"/>
                </a:solidFill>
                <a:effectLst/>
              </a:rPr>
              <a:t> </a:t>
            </a:r>
            <a:r>
              <a:rPr lang="en-US" sz="2500" dirty="0" err="1">
                <a:solidFill>
                  <a:srgbClr val="FFFFFF"/>
                </a:solidFill>
                <a:effectLst/>
              </a:rPr>
              <a:t>tổ</a:t>
            </a:r>
            <a:r>
              <a:rPr lang="en-US" sz="2500" dirty="0">
                <a:solidFill>
                  <a:srgbClr val="FFFFFF"/>
                </a:solidFill>
                <a:effectLst/>
              </a:rPr>
              <a:t> </a:t>
            </a:r>
            <a:r>
              <a:rPr lang="en-US" sz="2500" dirty="0" err="1">
                <a:solidFill>
                  <a:srgbClr val="FFFFFF"/>
                </a:solidFill>
                <a:effectLst/>
              </a:rPr>
              <a:t>chức</a:t>
            </a:r>
            <a:r>
              <a:rPr lang="en-US" sz="2500" dirty="0">
                <a:solidFill>
                  <a:srgbClr val="FFFFFF"/>
                </a:solidFill>
                <a:effectLst/>
              </a:rPr>
              <a:t>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quản</a:t>
            </a:r>
            <a:r>
              <a:rPr lang="en-US" sz="2500" dirty="0">
                <a:solidFill>
                  <a:srgbClr val="FFFFFF"/>
                </a:solidFill>
                <a:effectLst/>
              </a:rPr>
              <a:t> </a:t>
            </a:r>
            <a:r>
              <a:rPr lang="en-US" sz="2500" dirty="0" err="1">
                <a:solidFill>
                  <a:srgbClr val="FFFFFF"/>
                </a:solidFill>
                <a:effectLst/>
              </a:rPr>
              <a:t>lý</a:t>
            </a:r>
            <a:r>
              <a:rPr lang="en-US" sz="2500" dirty="0">
                <a:solidFill>
                  <a:srgbClr val="FFFFFF"/>
                </a:solidFill>
                <a:effectLst/>
              </a:rPr>
              <a:t> </a:t>
            </a:r>
            <a:r>
              <a:rPr lang="en-US" sz="2500" dirty="0" err="1">
                <a:solidFill>
                  <a:srgbClr val="FFFFFF"/>
                </a:solidFill>
                <a:effectLst/>
              </a:rPr>
              <a:t>dữ</a:t>
            </a:r>
            <a:r>
              <a:rPr lang="en-US" sz="2500" dirty="0">
                <a:solidFill>
                  <a:srgbClr val="FFFFFF"/>
                </a:solidFill>
                <a:effectLst/>
              </a:rPr>
              <a:t> </a:t>
            </a:r>
            <a:r>
              <a:rPr lang="en-US" sz="2500" dirty="0" err="1">
                <a:solidFill>
                  <a:srgbClr val="FFFFFF"/>
                </a:solidFill>
                <a:effectLst/>
              </a:rPr>
              <a:t>liệu</a:t>
            </a:r>
            <a:r>
              <a:rPr lang="en-US" sz="2500" dirty="0">
                <a:solidFill>
                  <a:srgbClr val="FFFFFF"/>
                </a:solidFill>
                <a:effectLst/>
              </a:rPr>
              <a:t> </a:t>
            </a:r>
            <a:r>
              <a:rPr lang="en-US" sz="2500" dirty="0" err="1">
                <a:solidFill>
                  <a:srgbClr val="FFFFFF"/>
                </a:solidFill>
                <a:effectLst/>
              </a:rPr>
              <a:t>hiệu</a:t>
            </a:r>
            <a:r>
              <a:rPr lang="en-US" sz="2500" dirty="0">
                <a:solidFill>
                  <a:srgbClr val="FFFFFF"/>
                </a:solidFill>
                <a:effectLst/>
              </a:rPr>
              <a:t> </a:t>
            </a:r>
            <a:r>
              <a:rPr lang="en-US" sz="2500" dirty="0" err="1">
                <a:solidFill>
                  <a:srgbClr val="FFFFFF"/>
                </a:solidFill>
                <a:effectLst/>
              </a:rPr>
              <a:t>quả</a:t>
            </a:r>
            <a:r>
              <a:rPr lang="en-US" sz="2500" dirty="0">
                <a:solidFill>
                  <a:srgbClr val="FFFFFF"/>
                </a:solidFill>
                <a:effectLst/>
              </a:rPr>
              <a:t>.</a:t>
            </a:r>
          </a:p>
        </p:txBody>
      </p:sp>
    </p:spTree>
    <p:extLst>
      <p:ext uri="{BB962C8B-B14F-4D97-AF65-F5344CB8AC3E}">
        <p14:creationId xmlns:p14="http://schemas.microsoft.com/office/powerpoint/2010/main" val="18675181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8E875-E348-0BBF-69FD-5030883284C4}"/>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5912E6-DC2C-5778-F4FF-C80593AB04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6FB6B-287E-3F4D-F192-C87DA9C40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A4642-49BB-DEB0-A6CD-C6225F56D77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QLDanhMuc</a:t>
            </a:r>
            <a:endParaRPr lang="en-US" sz="5000" b="0" dirty="0">
              <a:solidFill>
                <a:srgbClr val="FFFFFF"/>
              </a:solidFill>
            </a:endParaRPr>
          </a:p>
        </p:txBody>
      </p:sp>
      <p:pic>
        <p:nvPicPr>
          <p:cNvPr id="5" name="Picture 4">
            <a:extLst>
              <a:ext uri="{FF2B5EF4-FFF2-40B4-BE49-F238E27FC236}">
                <a16:creationId xmlns:a16="http://schemas.microsoft.com/office/drawing/2014/main" id="{3DE83BA7-8919-8E6F-9E72-92AA491AEB96}"/>
              </a:ext>
            </a:extLst>
          </p:cNvPr>
          <p:cNvPicPr>
            <a:picLocks noChangeAspect="1"/>
          </p:cNvPicPr>
          <p:nvPr/>
        </p:nvPicPr>
        <p:blipFill>
          <a:blip r:embed="rId3">
            <a:extLst>
              <a:ext uri="{28A0092B-C50C-407E-A947-70E740481C1C}">
                <a14:useLocalDpi xmlns:a14="http://schemas.microsoft.com/office/drawing/2010/main" val="0"/>
              </a:ext>
            </a:extLst>
          </a:blip>
          <a:srcRect l="10766" r="7609" b="1"/>
          <a:stretch/>
        </p:blipFill>
        <p:spPr bwMode="auto">
          <a:xfrm>
            <a:off x="327547" y="321733"/>
            <a:ext cx="7058306" cy="4107392"/>
          </a:xfrm>
          <a:prstGeom prst="rect">
            <a:avLst/>
          </a:prstGeom>
          <a:noFill/>
        </p:spPr>
      </p:pic>
      <p:sp>
        <p:nvSpPr>
          <p:cNvPr id="16" name="Rectangle 15">
            <a:extLst>
              <a:ext uri="{FF2B5EF4-FFF2-40B4-BE49-F238E27FC236}">
                <a16:creationId xmlns:a16="http://schemas.microsoft.com/office/drawing/2014/main" id="{6C1A5293-5180-0ACD-DAF8-0869F1C9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2460C7-6895-C5EC-3683-8F5C5984130A}"/>
              </a:ext>
            </a:extLst>
          </p:cNvPr>
          <p:cNvSpPr txBox="1"/>
          <p:nvPr/>
        </p:nvSpPr>
        <p:spPr>
          <a:xfrm>
            <a:off x="7668358" y="826324"/>
            <a:ext cx="4068205" cy="4852362"/>
          </a:xfrm>
          <a:prstGeom prst="rect">
            <a:avLst/>
          </a:prstGeom>
        </p:spPr>
        <p:txBody>
          <a:bodyPr vert="horz" lIns="45720" tIns="45720" rIns="45720" bIns="45720" rtlCol="0" anchor="ctr">
            <a:noAutofit/>
          </a:bodyPr>
          <a:lstStyle/>
          <a:p>
            <a:pPr algn="just">
              <a:lnSpc>
                <a:spcPct val="90000"/>
              </a:lnSpc>
              <a:spcAft>
                <a:spcPts val="1000"/>
              </a:spcAft>
              <a:buClr>
                <a:schemeClr val="accent1"/>
              </a:buClr>
            </a:pPr>
            <a:r>
              <a:rPr lang="vi-VN">
                <a:solidFill>
                  <a:srgbClr val="FFFFFF"/>
                </a:solidFill>
                <a:effectLst/>
                <a:latin typeface="Calibri" panose="020F0502020204030204" pitchFamily="34" charset="0"/>
                <a:ea typeface="Calibri" panose="020F0502020204030204" pitchFamily="34" charset="0"/>
                <a:cs typeface="Calibri" panose="020F0502020204030204" pitchFamily="34" charset="0"/>
              </a:rPr>
              <a:t>Dòng sự kiện chính:</a:t>
            </a:r>
          </a:p>
          <a:p>
            <a:pPr algn="just">
              <a:lnSpc>
                <a:spcPct val="90000"/>
              </a:lnSpc>
              <a:spcAft>
                <a:spcPts val="1000"/>
              </a:spcAft>
              <a:buClr>
                <a:schemeClr val="accent1"/>
              </a:buClr>
            </a:pPr>
            <a:r>
              <a:rPr lang="vi-VN">
                <a:solidFill>
                  <a:srgbClr val="FFFFFF"/>
                </a:solidFill>
                <a:effectLst/>
                <a:latin typeface="Calibri" panose="020F0502020204030204" pitchFamily="34" charset="0"/>
                <a:ea typeface="Calibri" panose="020F0502020204030204" pitchFamily="34" charset="0"/>
                <a:cs typeface="Calibri" panose="020F0502020204030204" pitchFamily="34" charset="0"/>
              </a:rPr>
              <a:t>1.Người dùng (Admin) đăng nhập và truy cập trang danh mục.</a:t>
            </a:r>
          </a:p>
          <a:p>
            <a:pPr algn="just">
              <a:lnSpc>
                <a:spcPct val="90000"/>
              </a:lnSpc>
              <a:spcAft>
                <a:spcPts val="1000"/>
              </a:spcAft>
              <a:buClr>
                <a:schemeClr val="accent1"/>
              </a:buClr>
            </a:pPr>
            <a:r>
              <a:rPr lang="vi-VN">
                <a:solidFill>
                  <a:srgbClr val="FFFFFF"/>
                </a:solidFill>
                <a:effectLst/>
                <a:latin typeface="Calibri" panose="020F0502020204030204" pitchFamily="34" charset="0"/>
                <a:ea typeface="Calibri" panose="020F0502020204030204" pitchFamily="34" charset="0"/>
                <a:cs typeface="Calibri" panose="020F0502020204030204" pitchFamily="34" charset="0"/>
              </a:rPr>
              <a:t>2.Hệ thống tải danh sách danh mục từ server.</a:t>
            </a:r>
          </a:p>
          <a:p>
            <a:pPr algn="just">
              <a:lnSpc>
                <a:spcPct val="90000"/>
              </a:lnSpc>
              <a:spcAft>
                <a:spcPts val="1000"/>
              </a:spcAft>
              <a:buClr>
                <a:schemeClr val="accent1"/>
              </a:buClr>
            </a:pPr>
            <a:r>
              <a:rPr lang="vi-VN">
                <a:solidFill>
                  <a:srgbClr val="FFFFFF"/>
                </a:solidFill>
                <a:effectLst/>
                <a:latin typeface="Calibri" panose="020F0502020204030204" pitchFamily="34" charset="0"/>
                <a:ea typeface="Calibri" panose="020F0502020204030204" pitchFamily="34" charset="0"/>
                <a:cs typeface="Calibri" panose="020F0502020204030204" pitchFamily="34" charset="0"/>
              </a:rPr>
              <a:t>3.Người dùng thực hiện thao tác:</a:t>
            </a:r>
          </a:p>
          <a:p>
            <a:pPr marL="800100" lvl="1" indent="-342900">
              <a:lnSpc>
                <a:spcPct val="120000"/>
              </a:lnSpc>
              <a:spcAft>
                <a:spcPts val="1000"/>
              </a:spcAft>
              <a:buClr>
                <a:schemeClr val="accent1"/>
              </a:buClr>
              <a:buFont typeface="Arial" panose="020B0604020202020204" pitchFamily="34" charset="0"/>
              <a:buChar char="•"/>
            </a:pPr>
            <a:r>
              <a:rPr lang="vi-VN">
                <a:solidFill>
                  <a:srgbClr val="FFFFFF"/>
                </a:solidFill>
                <a:latin typeface="Calibri" panose="020F0502020204030204" pitchFamily="34" charset="0"/>
                <a:ea typeface="Calibri" panose="020F0502020204030204" pitchFamily="34" charset="0"/>
                <a:cs typeface="Calibri" panose="020F0502020204030204" pitchFamily="34" charset="0"/>
              </a:rPr>
              <a:t>Thêm danh mục → Gửi dữ liệu → Server lưu → Giao diện cập nhật.</a:t>
            </a:r>
          </a:p>
          <a:p>
            <a:pPr marL="800100" lvl="1" indent="-342900">
              <a:lnSpc>
                <a:spcPct val="120000"/>
              </a:lnSpc>
              <a:spcAft>
                <a:spcPts val="1000"/>
              </a:spcAft>
              <a:buClr>
                <a:schemeClr val="accent1"/>
              </a:buClr>
              <a:buFont typeface="Arial" panose="020B0604020202020204" pitchFamily="34" charset="0"/>
              <a:buChar char="•"/>
            </a:pPr>
            <a:r>
              <a:rPr lang="vi-VN">
                <a:solidFill>
                  <a:srgbClr val="FFFFFF"/>
                </a:solidFill>
                <a:latin typeface="Calibri" panose="020F0502020204030204" pitchFamily="34" charset="0"/>
                <a:ea typeface="Calibri" panose="020F0502020204030204" pitchFamily="34" charset="0"/>
                <a:cs typeface="Calibri" panose="020F0502020204030204" pitchFamily="34" charset="0"/>
              </a:rPr>
              <a:t>Sửa danh mục → Gửi dữ liệu mới → Server cập nhật → Hiển thị lại.</a:t>
            </a:r>
          </a:p>
          <a:p>
            <a:pPr marL="800100" lvl="1" indent="-342900">
              <a:lnSpc>
                <a:spcPct val="120000"/>
              </a:lnSpc>
              <a:spcAft>
                <a:spcPts val="1000"/>
              </a:spcAft>
              <a:buClr>
                <a:schemeClr val="accent1"/>
              </a:buClr>
              <a:buFont typeface="Arial" panose="020B0604020202020204" pitchFamily="34" charset="0"/>
              <a:buChar char="•"/>
            </a:pPr>
            <a:r>
              <a:rPr lang="vi-VN">
                <a:solidFill>
                  <a:srgbClr val="FFFFFF"/>
                </a:solidFill>
                <a:latin typeface="Calibri" panose="020F0502020204030204" pitchFamily="34" charset="0"/>
                <a:ea typeface="Calibri" panose="020F0502020204030204" pitchFamily="34" charset="0"/>
                <a:cs typeface="Calibri" panose="020F0502020204030204" pitchFamily="34" charset="0"/>
              </a:rPr>
              <a:t>Xóa danh mục → Gửi yêu cầu → Server xóa → Danh sách làm mới.</a:t>
            </a:r>
          </a:p>
          <a:p>
            <a:pPr algn="just">
              <a:lnSpc>
                <a:spcPct val="90000"/>
              </a:lnSpc>
              <a:spcAft>
                <a:spcPts val="1000"/>
              </a:spcAft>
              <a:buClr>
                <a:schemeClr val="accent1"/>
              </a:buClr>
            </a:pPr>
            <a:r>
              <a:rPr lang="vi-VN">
                <a:solidFill>
                  <a:srgbClr val="FFFFFF"/>
                </a:solidFill>
                <a:effectLst/>
                <a:latin typeface="Calibri" panose="020F0502020204030204" pitchFamily="34" charset="0"/>
                <a:ea typeface="Calibri" panose="020F0502020204030204" pitchFamily="34" charset="0"/>
                <a:cs typeface="Calibri" panose="020F0502020204030204" pitchFamily="34" charset="0"/>
              </a:rPr>
              <a:t>4.Hệ thống phản hồi kết quả (thành công hoặc lỗi).</a:t>
            </a:r>
            <a:endParaRPr lang="vi-VN"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77548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64CD4E-E1E7-6E2A-4A3E-DD25240D52E2}"/>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841F-0675-5471-66CB-45266EB86C9B}"/>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b="0" dirty="0" err="1">
                <a:solidFill>
                  <a:srgbClr val="FFFFFF"/>
                </a:solidFill>
              </a:rPr>
              <a:t>QLHopDong</a:t>
            </a:r>
            <a:endParaRPr lang="en-US" sz="5000" b="0" dirty="0">
              <a:solidFill>
                <a:srgbClr val="FFFFFF"/>
              </a:solidFill>
            </a:endParaRPr>
          </a:p>
        </p:txBody>
      </p:sp>
      <p:cxnSp>
        <p:nvCxnSpPr>
          <p:cNvPr id="34" name="Straight Connector 33">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366976E-2AD4-AE7E-3246-1BA457CCF016}"/>
              </a:ext>
            </a:extLst>
          </p:cNvPr>
          <p:cNvSpPr txBox="1"/>
          <p:nvPr/>
        </p:nvSpPr>
        <p:spPr>
          <a:xfrm>
            <a:off x="1024129" y="2286000"/>
            <a:ext cx="3791711" cy="3931920"/>
          </a:xfrm>
          <a:prstGeom prst="rect">
            <a:avLst/>
          </a:prstGeom>
        </p:spPr>
        <p:txBody>
          <a:bodyPr vert="horz" lIns="45720" tIns="45720" rIns="45720" bIns="45720" rtlCol="0">
            <a:normAutofit/>
          </a:bodyPr>
          <a:lstStyle/>
          <a:p>
            <a:pPr>
              <a:lnSpc>
                <a:spcPct val="90000"/>
              </a:lnSpc>
              <a:spcAft>
                <a:spcPts val="1000"/>
              </a:spcAft>
              <a:buClr>
                <a:schemeClr val="accent1"/>
              </a:buClr>
            </a:pPr>
            <a:r>
              <a:rPr lang="en-US" dirty="0" err="1">
                <a:solidFill>
                  <a:srgbClr val="FFFFFF"/>
                </a:solidFill>
                <a:effectLst/>
              </a:rPr>
              <a:t>Chức</a:t>
            </a:r>
            <a:r>
              <a:rPr lang="en-US" dirty="0">
                <a:solidFill>
                  <a:srgbClr val="FFFFFF"/>
                </a:solidFill>
                <a:effectLst/>
              </a:rPr>
              <a:t> </a:t>
            </a:r>
            <a:r>
              <a:rPr lang="en-US" dirty="0" err="1">
                <a:solidFill>
                  <a:srgbClr val="FFFFFF"/>
                </a:solidFill>
                <a:effectLst/>
              </a:rPr>
              <a:t>năng</a:t>
            </a:r>
            <a:r>
              <a:rPr lang="en-US" dirty="0">
                <a:solidFill>
                  <a:srgbClr val="FFFFFF"/>
                </a:solidFill>
                <a:effectLst/>
              </a:rPr>
              <a:t> </a:t>
            </a:r>
            <a:r>
              <a:rPr lang="en-US" dirty="0" err="1">
                <a:solidFill>
                  <a:srgbClr val="FFFFFF"/>
                </a:solidFill>
                <a:effectLst/>
              </a:rPr>
              <a:t>cho</a:t>
            </a:r>
            <a:r>
              <a:rPr lang="en-US" dirty="0">
                <a:solidFill>
                  <a:srgbClr val="FFFFFF"/>
                </a:solidFill>
                <a:effectLst/>
              </a:rPr>
              <a:t> </a:t>
            </a:r>
            <a:r>
              <a:rPr lang="en-US" dirty="0" err="1">
                <a:solidFill>
                  <a:srgbClr val="FFFFFF"/>
                </a:solidFill>
                <a:effectLst/>
              </a:rPr>
              <a:t>phép</a:t>
            </a:r>
            <a:r>
              <a:rPr lang="en-US" dirty="0">
                <a:solidFill>
                  <a:srgbClr val="FFFFFF"/>
                </a:solidFill>
                <a:effectLst/>
              </a:rPr>
              <a:t> </a:t>
            </a:r>
            <a:r>
              <a:rPr lang="en-US" dirty="0" err="1">
                <a:solidFill>
                  <a:srgbClr val="FFFFFF"/>
                </a:solidFill>
                <a:effectLst/>
              </a:rPr>
              <a:t>quản</a:t>
            </a:r>
            <a:r>
              <a:rPr lang="en-US" dirty="0">
                <a:solidFill>
                  <a:srgbClr val="FFFFFF"/>
                </a:solidFill>
                <a:effectLst/>
              </a:rPr>
              <a:t> </a:t>
            </a:r>
            <a:r>
              <a:rPr lang="en-US" dirty="0" err="1">
                <a:solidFill>
                  <a:srgbClr val="FFFFFF"/>
                </a:solidFill>
                <a:effectLst/>
              </a:rPr>
              <a:t>trị</a:t>
            </a:r>
            <a:r>
              <a:rPr lang="en-US" dirty="0">
                <a:solidFill>
                  <a:srgbClr val="FFFFFF"/>
                </a:solidFill>
                <a:effectLst/>
              </a:rPr>
              <a:t> </a:t>
            </a:r>
            <a:r>
              <a:rPr lang="en-US" dirty="0" err="1">
                <a:solidFill>
                  <a:srgbClr val="FFFFFF"/>
                </a:solidFill>
                <a:effectLst/>
              </a:rPr>
              <a:t>viên</a:t>
            </a:r>
            <a:r>
              <a:rPr lang="en-US" dirty="0">
                <a:solidFill>
                  <a:srgbClr val="FFFFFF"/>
                </a:solidFill>
                <a:effectLst/>
              </a:rPr>
              <a:t> </a:t>
            </a:r>
            <a:r>
              <a:rPr lang="en-US" dirty="0" err="1">
                <a:solidFill>
                  <a:srgbClr val="FFFFFF"/>
                </a:solidFill>
                <a:effectLst/>
              </a:rPr>
              <a:t>tạo</a:t>
            </a:r>
            <a:r>
              <a:rPr lang="en-US" dirty="0">
                <a:solidFill>
                  <a:srgbClr val="FFFFFF"/>
                </a:solidFill>
                <a:effectLst/>
              </a:rPr>
              <a:t>, </a:t>
            </a:r>
            <a:r>
              <a:rPr lang="en-US" dirty="0" err="1">
                <a:solidFill>
                  <a:srgbClr val="FFFFFF"/>
                </a:solidFill>
                <a:effectLst/>
              </a:rPr>
              <a:t>cập</a:t>
            </a:r>
            <a:r>
              <a:rPr lang="en-US" dirty="0">
                <a:solidFill>
                  <a:srgbClr val="FFFFFF"/>
                </a:solidFill>
                <a:effectLst/>
              </a:rPr>
              <a:t> </a:t>
            </a:r>
            <a:r>
              <a:rPr lang="en-US" dirty="0" err="1">
                <a:solidFill>
                  <a:srgbClr val="FFFFFF"/>
                </a:solidFill>
                <a:effectLst/>
              </a:rPr>
              <a:t>nhật</a:t>
            </a:r>
            <a:r>
              <a:rPr lang="en-US" dirty="0">
                <a:solidFill>
                  <a:srgbClr val="FFFFFF"/>
                </a:solidFill>
                <a:effectLst/>
              </a:rPr>
              <a:t>, </a:t>
            </a:r>
            <a:r>
              <a:rPr lang="en-US" dirty="0" err="1">
                <a:solidFill>
                  <a:srgbClr val="FFFFFF"/>
                </a:solidFill>
                <a:effectLst/>
              </a:rPr>
              <a:t>tìm</a:t>
            </a:r>
            <a:r>
              <a:rPr lang="en-US" dirty="0">
                <a:solidFill>
                  <a:srgbClr val="FFFFFF"/>
                </a:solidFill>
                <a:effectLst/>
              </a:rPr>
              <a:t> </a:t>
            </a:r>
            <a:r>
              <a:rPr lang="en-US" dirty="0" err="1">
                <a:solidFill>
                  <a:srgbClr val="FFFFFF"/>
                </a:solidFill>
                <a:effectLst/>
              </a:rPr>
              <a:t>kiếm</a:t>
            </a:r>
            <a:r>
              <a:rPr lang="en-US" dirty="0">
                <a:solidFill>
                  <a:srgbClr val="FFFFFF"/>
                </a:solidFill>
                <a:effectLst/>
              </a:rPr>
              <a:t> </a:t>
            </a:r>
            <a:r>
              <a:rPr lang="en-US" dirty="0" err="1">
                <a:solidFill>
                  <a:srgbClr val="FFFFFF"/>
                </a:solidFill>
                <a:effectLst/>
              </a:rPr>
              <a:t>và</a:t>
            </a:r>
            <a:r>
              <a:rPr lang="en-US" dirty="0">
                <a:solidFill>
                  <a:srgbClr val="FFFFFF"/>
                </a:solidFill>
                <a:effectLst/>
              </a:rPr>
              <a:t> </a:t>
            </a:r>
            <a:r>
              <a:rPr lang="en-US" dirty="0" err="1">
                <a:solidFill>
                  <a:srgbClr val="FFFFFF"/>
                </a:solidFill>
                <a:effectLst/>
              </a:rPr>
              <a:t>quản</a:t>
            </a:r>
            <a:r>
              <a:rPr lang="en-US" dirty="0">
                <a:solidFill>
                  <a:srgbClr val="FFFFFF"/>
                </a:solidFill>
                <a:effectLst/>
              </a:rPr>
              <a:t> </a:t>
            </a:r>
            <a:r>
              <a:rPr lang="en-US" dirty="0" err="1">
                <a:solidFill>
                  <a:srgbClr val="FFFFFF"/>
                </a:solidFill>
                <a:effectLst/>
              </a:rPr>
              <a:t>lý</a:t>
            </a:r>
            <a:r>
              <a:rPr lang="en-US" dirty="0">
                <a:solidFill>
                  <a:srgbClr val="FFFFFF"/>
                </a:solidFill>
                <a:effectLst/>
              </a:rPr>
              <a:t> </a:t>
            </a:r>
            <a:r>
              <a:rPr lang="en-US" dirty="0" err="1">
                <a:solidFill>
                  <a:srgbClr val="FFFFFF"/>
                </a:solidFill>
                <a:effectLst/>
              </a:rPr>
              <a:t>hợp</a:t>
            </a:r>
            <a:r>
              <a:rPr lang="en-US" dirty="0">
                <a:solidFill>
                  <a:srgbClr val="FFFFFF"/>
                </a:solidFill>
                <a:effectLst/>
              </a:rPr>
              <a:t> </a:t>
            </a:r>
            <a:r>
              <a:rPr lang="en-US" dirty="0" err="1">
                <a:solidFill>
                  <a:srgbClr val="FFFFFF"/>
                </a:solidFill>
                <a:effectLst/>
              </a:rPr>
              <a:t>đồng</a:t>
            </a:r>
            <a:r>
              <a:rPr lang="en-US" dirty="0">
                <a:solidFill>
                  <a:srgbClr val="FFFFFF"/>
                </a:solidFill>
                <a:effectLst/>
              </a:rPr>
              <a:t> </a:t>
            </a:r>
            <a:r>
              <a:rPr lang="en-US" dirty="0" err="1">
                <a:solidFill>
                  <a:srgbClr val="FFFFFF"/>
                </a:solidFill>
                <a:effectLst/>
              </a:rPr>
              <a:t>giữa</a:t>
            </a:r>
            <a:r>
              <a:rPr lang="en-US" dirty="0">
                <a:solidFill>
                  <a:srgbClr val="FFFFFF"/>
                </a:solidFill>
                <a:effectLst/>
              </a:rPr>
              <a:t> </a:t>
            </a:r>
            <a:r>
              <a:rPr lang="en-US" dirty="0" err="1">
                <a:solidFill>
                  <a:srgbClr val="FFFFFF"/>
                </a:solidFill>
                <a:effectLst/>
              </a:rPr>
              <a:t>khách</a:t>
            </a:r>
            <a:r>
              <a:rPr lang="en-US" dirty="0">
                <a:solidFill>
                  <a:srgbClr val="FFFFFF"/>
                </a:solidFill>
                <a:effectLst/>
              </a:rPr>
              <a:t> </a:t>
            </a:r>
            <a:r>
              <a:rPr lang="en-US" dirty="0" err="1">
                <a:solidFill>
                  <a:srgbClr val="FFFFFF"/>
                </a:solidFill>
                <a:effectLst/>
              </a:rPr>
              <a:t>hàng</a:t>
            </a:r>
            <a:r>
              <a:rPr lang="en-US" dirty="0">
                <a:solidFill>
                  <a:srgbClr val="FFFFFF"/>
                </a:solidFill>
                <a:effectLst/>
              </a:rPr>
              <a:t> </a:t>
            </a:r>
            <a:r>
              <a:rPr lang="en-US" dirty="0" err="1">
                <a:solidFill>
                  <a:srgbClr val="FFFFFF"/>
                </a:solidFill>
                <a:effectLst/>
              </a:rPr>
              <a:t>và</a:t>
            </a:r>
            <a:r>
              <a:rPr lang="en-US" dirty="0">
                <a:solidFill>
                  <a:srgbClr val="FFFFFF"/>
                </a:solidFill>
                <a:effectLst/>
              </a:rPr>
              <a:t> </a:t>
            </a:r>
            <a:r>
              <a:rPr lang="en-US" dirty="0" err="1">
                <a:solidFill>
                  <a:srgbClr val="FFFFFF"/>
                </a:solidFill>
                <a:effectLst/>
              </a:rPr>
              <a:t>bên</a:t>
            </a:r>
            <a:r>
              <a:rPr lang="en-US" dirty="0">
                <a:solidFill>
                  <a:srgbClr val="FFFFFF"/>
                </a:solidFill>
                <a:effectLst/>
              </a:rPr>
              <a:t> </a:t>
            </a:r>
            <a:r>
              <a:rPr lang="en-US" dirty="0" err="1">
                <a:solidFill>
                  <a:srgbClr val="FFFFFF"/>
                </a:solidFill>
                <a:effectLst/>
              </a:rPr>
              <a:t>cung</a:t>
            </a:r>
            <a:r>
              <a:rPr lang="en-US" dirty="0">
                <a:solidFill>
                  <a:srgbClr val="FFFFFF"/>
                </a:solidFill>
                <a:effectLst/>
              </a:rPr>
              <a:t> </a:t>
            </a:r>
            <a:r>
              <a:rPr lang="en-US" dirty="0" err="1">
                <a:solidFill>
                  <a:srgbClr val="FFFFFF"/>
                </a:solidFill>
                <a:effectLst/>
              </a:rPr>
              <a:t>cấp</a:t>
            </a:r>
            <a:r>
              <a:rPr lang="en-US" dirty="0">
                <a:solidFill>
                  <a:srgbClr val="FFFFFF"/>
                </a:solidFill>
                <a:effectLst/>
              </a:rPr>
              <a:t> </a:t>
            </a:r>
            <a:r>
              <a:rPr lang="en-US" dirty="0" err="1">
                <a:solidFill>
                  <a:srgbClr val="FFFFFF"/>
                </a:solidFill>
                <a:effectLst/>
              </a:rPr>
              <a:t>sản</a:t>
            </a:r>
            <a:r>
              <a:rPr lang="en-US" dirty="0">
                <a:solidFill>
                  <a:srgbClr val="FFFFFF"/>
                </a:solidFill>
                <a:effectLst/>
              </a:rPr>
              <a:t> </a:t>
            </a:r>
            <a:r>
              <a:rPr lang="en-US" dirty="0" err="1">
                <a:solidFill>
                  <a:srgbClr val="FFFFFF"/>
                </a:solidFill>
                <a:effectLst/>
              </a:rPr>
              <a:t>phẩm</a:t>
            </a:r>
            <a:endParaRPr lang="en-US" dirty="0">
              <a:solidFill>
                <a:srgbClr val="FFFFFF"/>
              </a:solidFill>
              <a:effectLst/>
            </a:endParaRPr>
          </a:p>
        </p:txBody>
      </p:sp>
      <p:pic>
        <p:nvPicPr>
          <p:cNvPr id="3" name="Picture 2">
            <a:extLst>
              <a:ext uri="{FF2B5EF4-FFF2-40B4-BE49-F238E27FC236}">
                <a16:creationId xmlns:a16="http://schemas.microsoft.com/office/drawing/2014/main" id="{F46CABB0-7F3F-FCBD-FF33-96533D08E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827343" y="2028952"/>
            <a:ext cx="6295252" cy="2124646"/>
          </a:xfrm>
          <a:prstGeom prst="rect">
            <a:avLst/>
          </a:prstGeom>
          <a:noFill/>
        </p:spPr>
      </p:pic>
    </p:spTree>
    <p:extLst>
      <p:ext uri="{BB962C8B-B14F-4D97-AF65-F5344CB8AC3E}">
        <p14:creationId xmlns:p14="http://schemas.microsoft.com/office/powerpoint/2010/main" val="37405018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DC9F49-22D2-21B4-3A17-A80392D2945F}"/>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C5DE-BD3E-BB79-38AD-C8FA24F86E0E}"/>
              </a:ext>
            </a:extLst>
          </p:cNvPr>
          <p:cNvSpPr>
            <a:spLocks noGrp="1"/>
          </p:cNvSpPr>
          <p:nvPr>
            <p:ph type="title"/>
          </p:nvPr>
        </p:nvSpPr>
        <p:spPr>
          <a:xfrm>
            <a:off x="960336" y="524572"/>
            <a:ext cx="3779085" cy="1499616"/>
          </a:xfrm>
        </p:spPr>
        <p:txBody>
          <a:bodyPr vert="horz" lIns="91440" tIns="45720" rIns="91440" bIns="45720" rtlCol="0" anchor="ctr">
            <a:normAutofit/>
          </a:bodyPr>
          <a:lstStyle/>
          <a:p>
            <a:r>
              <a:rPr lang="en-US" sz="5000" dirty="0">
                <a:solidFill>
                  <a:srgbClr val="FFFFFF"/>
                </a:solidFill>
              </a:rPr>
              <a:t>Use Case  </a:t>
            </a:r>
            <a:r>
              <a:rPr lang="en-US" sz="5000" dirty="0" err="1">
                <a:solidFill>
                  <a:srgbClr val="FFFFFF"/>
                </a:solidFill>
              </a:rPr>
              <a:t>QLHopDong</a:t>
            </a:r>
            <a:endParaRPr lang="en-US" sz="5000" b="0" dirty="0">
              <a:solidFill>
                <a:srgbClr val="FFFFFF"/>
              </a:solidFill>
            </a:endParaRPr>
          </a:p>
        </p:txBody>
      </p:sp>
      <p:cxnSp>
        <p:nvCxnSpPr>
          <p:cNvPr id="25" name="Straight Connector 2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8E18CC-7277-1E9D-E03A-3E0E455AA5FA}"/>
              </a:ext>
            </a:extLst>
          </p:cNvPr>
          <p:cNvSpPr txBox="1"/>
          <p:nvPr/>
        </p:nvSpPr>
        <p:spPr>
          <a:xfrm>
            <a:off x="526290" y="1722436"/>
            <a:ext cx="4411467" cy="4356608"/>
          </a:xfrm>
          <a:prstGeom prst="rect">
            <a:avLst/>
          </a:prstGeom>
        </p:spPr>
        <p:txBody>
          <a:bodyPr vert="horz" lIns="45720" tIns="45720" rIns="45720" bIns="45720" rtlCol="0">
            <a:noAutofit/>
          </a:bodyPr>
          <a:lstStyle/>
          <a:p>
            <a:pPr>
              <a:lnSpc>
                <a:spcPct val="90000"/>
              </a:lnSpc>
              <a:spcAft>
                <a:spcPts val="1000"/>
              </a:spcAft>
              <a:buClr>
                <a:schemeClr val="accent1"/>
              </a:buClr>
            </a:pPr>
            <a:r>
              <a:rPr lang="en-US" sz="1600" dirty="0" err="1">
                <a:solidFill>
                  <a:srgbClr val="FFFFFF"/>
                </a:solidFill>
                <a:effectLst/>
              </a:rPr>
              <a:t>Chức</a:t>
            </a:r>
            <a:r>
              <a:rPr lang="en-US" sz="1600" dirty="0">
                <a:solidFill>
                  <a:srgbClr val="FFFFFF"/>
                </a:solidFill>
                <a:effectLst/>
              </a:rPr>
              <a:t> </a:t>
            </a:r>
            <a:r>
              <a:rPr lang="en-US" sz="1600" dirty="0" err="1">
                <a:solidFill>
                  <a:srgbClr val="FFFFFF"/>
                </a:solidFill>
                <a:effectLst/>
              </a:rPr>
              <a:t>năng</a:t>
            </a:r>
            <a:r>
              <a:rPr lang="en-US" sz="1600" dirty="0">
                <a:solidFill>
                  <a:srgbClr val="FFFFFF"/>
                </a:solidFill>
                <a:effectLst/>
              </a:rPr>
              <a:t> </a:t>
            </a:r>
            <a:r>
              <a:rPr lang="en-US" sz="1600" dirty="0" err="1">
                <a:solidFill>
                  <a:srgbClr val="FFFFFF"/>
                </a:solidFill>
                <a:effectLst/>
              </a:rPr>
              <a:t>cho</a:t>
            </a:r>
            <a:r>
              <a:rPr lang="en-US" sz="1600" dirty="0">
                <a:solidFill>
                  <a:srgbClr val="FFFFFF"/>
                </a:solidFill>
                <a:effectLst/>
              </a:rPr>
              <a:t> </a:t>
            </a:r>
            <a:r>
              <a:rPr lang="en-US" sz="1600" dirty="0" err="1">
                <a:solidFill>
                  <a:srgbClr val="FFFFFF"/>
                </a:solidFill>
                <a:effectLst/>
              </a:rPr>
              <a:t>phép</a:t>
            </a:r>
            <a:r>
              <a:rPr lang="en-US" sz="1600" dirty="0">
                <a:solidFill>
                  <a:srgbClr val="FFFFFF"/>
                </a:solidFill>
                <a:effectLst/>
              </a:rPr>
              <a:t> </a:t>
            </a:r>
            <a:r>
              <a:rPr lang="en-US" sz="1600" dirty="0" err="1">
                <a:solidFill>
                  <a:srgbClr val="FFFFFF"/>
                </a:solidFill>
                <a:effectLst/>
              </a:rPr>
              <a:t>quản</a:t>
            </a:r>
            <a:r>
              <a:rPr lang="en-US" sz="1600" dirty="0">
                <a:solidFill>
                  <a:srgbClr val="FFFFFF"/>
                </a:solidFill>
                <a:effectLst/>
              </a:rPr>
              <a:t> </a:t>
            </a:r>
            <a:r>
              <a:rPr lang="en-US" sz="1600" dirty="0" err="1">
                <a:solidFill>
                  <a:srgbClr val="FFFFFF"/>
                </a:solidFill>
                <a:effectLst/>
              </a:rPr>
              <a:t>trị</a:t>
            </a:r>
            <a:r>
              <a:rPr lang="en-US" sz="1600" dirty="0">
                <a:solidFill>
                  <a:srgbClr val="FFFFFF"/>
                </a:solidFill>
                <a:effectLst/>
              </a:rPr>
              <a:t> </a:t>
            </a:r>
            <a:r>
              <a:rPr lang="en-US" sz="1600" dirty="0" err="1">
                <a:solidFill>
                  <a:srgbClr val="FFFFFF"/>
                </a:solidFill>
                <a:effectLst/>
              </a:rPr>
              <a:t>viên</a:t>
            </a:r>
            <a:r>
              <a:rPr lang="en-US" sz="1600" dirty="0">
                <a:solidFill>
                  <a:srgbClr val="FFFFFF"/>
                </a:solidFill>
                <a:effectLst/>
              </a:rPr>
              <a:t> </a:t>
            </a:r>
            <a:r>
              <a:rPr lang="en-US" sz="1600" dirty="0" err="1">
                <a:solidFill>
                  <a:srgbClr val="FFFFFF"/>
                </a:solidFill>
                <a:effectLst/>
              </a:rPr>
              <a:t>tạo</a:t>
            </a:r>
            <a:r>
              <a:rPr lang="en-US" sz="1600" dirty="0">
                <a:solidFill>
                  <a:srgbClr val="FFFFFF"/>
                </a:solidFill>
                <a:effectLst/>
              </a:rPr>
              <a:t>, </a:t>
            </a:r>
            <a:r>
              <a:rPr lang="en-US" sz="1600" dirty="0" err="1">
                <a:solidFill>
                  <a:srgbClr val="FFFFFF"/>
                </a:solidFill>
                <a:effectLst/>
              </a:rPr>
              <a:t>cập</a:t>
            </a:r>
            <a:r>
              <a:rPr lang="en-US" sz="1600" dirty="0">
                <a:solidFill>
                  <a:srgbClr val="FFFFFF"/>
                </a:solidFill>
                <a:effectLst/>
              </a:rPr>
              <a:t> </a:t>
            </a:r>
            <a:r>
              <a:rPr lang="en-US" sz="1600" dirty="0" err="1">
                <a:solidFill>
                  <a:srgbClr val="FFFFFF"/>
                </a:solidFill>
                <a:effectLst/>
              </a:rPr>
              <a:t>nhật</a:t>
            </a:r>
            <a:r>
              <a:rPr lang="en-US" sz="1600" dirty="0">
                <a:solidFill>
                  <a:srgbClr val="FFFFFF"/>
                </a:solidFill>
                <a:effectLst/>
              </a:rPr>
              <a:t>, </a:t>
            </a:r>
            <a:r>
              <a:rPr lang="en-US" sz="1600" dirty="0" err="1">
                <a:solidFill>
                  <a:srgbClr val="FFFFFF"/>
                </a:solidFill>
                <a:effectLst/>
              </a:rPr>
              <a:t>tìm</a:t>
            </a:r>
            <a:r>
              <a:rPr lang="en-US" sz="1600" dirty="0">
                <a:solidFill>
                  <a:srgbClr val="FFFFFF"/>
                </a:solidFill>
                <a:effectLst/>
              </a:rPr>
              <a:t> </a:t>
            </a:r>
            <a:r>
              <a:rPr lang="en-US" sz="1600" dirty="0" err="1">
                <a:solidFill>
                  <a:srgbClr val="FFFFFF"/>
                </a:solidFill>
                <a:effectLst/>
              </a:rPr>
              <a:t>kiếm</a:t>
            </a:r>
            <a:r>
              <a:rPr lang="en-US" sz="1600" dirty="0">
                <a:solidFill>
                  <a:srgbClr val="FFFFFF"/>
                </a:solidFill>
                <a:effectLst/>
              </a:rPr>
              <a:t> </a:t>
            </a:r>
            <a:r>
              <a:rPr lang="en-US" sz="1600" dirty="0" err="1">
                <a:solidFill>
                  <a:srgbClr val="FFFFFF"/>
                </a:solidFill>
                <a:effectLst/>
              </a:rPr>
              <a:t>và</a:t>
            </a:r>
            <a:r>
              <a:rPr lang="en-US" sz="1600" dirty="0">
                <a:solidFill>
                  <a:srgbClr val="FFFFFF"/>
                </a:solidFill>
                <a:effectLst/>
              </a:rPr>
              <a:t> </a:t>
            </a:r>
            <a:r>
              <a:rPr lang="en-US" sz="1600" dirty="0" err="1">
                <a:solidFill>
                  <a:srgbClr val="FFFFFF"/>
                </a:solidFill>
                <a:effectLst/>
              </a:rPr>
              <a:t>quản</a:t>
            </a:r>
            <a:r>
              <a:rPr lang="en-US" sz="1600" dirty="0">
                <a:solidFill>
                  <a:srgbClr val="FFFFFF"/>
                </a:solidFill>
                <a:effectLst/>
              </a:rPr>
              <a:t> </a:t>
            </a:r>
            <a:r>
              <a:rPr lang="en-US" sz="1600" dirty="0" err="1">
                <a:solidFill>
                  <a:srgbClr val="FFFFFF"/>
                </a:solidFill>
                <a:effectLst/>
              </a:rPr>
              <a:t>lý</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a:t>
            </a:r>
            <a:r>
              <a:rPr lang="en-US" sz="1600" dirty="0" err="1">
                <a:solidFill>
                  <a:srgbClr val="FFFFFF"/>
                </a:solidFill>
                <a:effectLst/>
              </a:rPr>
              <a:t>giữa</a:t>
            </a:r>
            <a:r>
              <a:rPr lang="en-US" sz="1600" dirty="0">
                <a:solidFill>
                  <a:srgbClr val="FFFFFF"/>
                </a:solidFill>
                <a:effectLst/>
              </a:rPr>
              <a:t> </a:t>
            </a:r>
            <a:r>
              <a:rPr lang="en-US" sz="1600" dirty="0" err="1">
                <a:solidFill>
                  <a:srgbClr val="FFFFFF"/>
                </a:solidFill>
                <a:effectLst/>
              </a:rPr>
              <a:t>khách</a:t>
            </a:r>
            <a:r>
              <a:rPr lang="en-US" sz="1600" dirty="0">
                <a:solidFill>
                  <a:srgbClr val="FFFFFF"/>
                </a:solidFill>
                <a:effectLst/>
              </a:rPr>
              <a:t> </a:t>
            </a:r>
            <a:r>
              <a:rPr lang="en-US" sz="1600" dirty="0" err="1">
                <a:solidFill>
                  <a:srgbClr val="FFFFFF"/>
                </a:solidFill>
                <a:effectLst/>
              </a:rPr>
              <a:t>hàng</a:t>
            </a:r>
            <a:r>
              <a:rPr lang="en-US" sz="1600" dirty="0">
                <a:solidFill>
                  <a:srgbClr val="FFFFFF"/>
                </a:solidFill>
                <a:effectLst/>
              </a:rPr>
              <a:t> </a:t>
            </a:r>
            <a:r>
              <a:rPr lang="en-US" sz="1600" dirty="0" err="1">
                <a:solidFill>
                  <a:srgbClr val="FFFFFF"/>
                </a:solidFill>
                <a:effectLst/>
              </a:rPr>
              <a:t>và</a:t>
            </a:r>
            <a:r>
              <a:rPr lang="en-US" sz="1600" dirty="0">
                <a:solidFill>
                  <a:srgbClr val="FFFFFF"/>
                </a:solidFill>
                <a:effectLst/>
              </a:rPr>
              <a:t> </a:t>
            </a:r>
            <a:r>
              <a:rPr lang="en-US" sz="1600" dirty="0" err="1">
                <a:solidFill>
                  <a:srgbClr val="FFFFFF"/>
                </a:solidFill>
                <a:effectLst/>
              </a:rPr>
              <a:t>bên</a:t>
            </a:r>
            <a:r>
              <a:rPr lang="en-US" sz="1600" dirty="0">
                <a:solidFill>
                  <a:srgbClr val="FFFFFF"/>
                </a:solidFill>
                <a:effectLst/>
              </a:rPr>
              <a:t> </a:t>
            </a:r>
            <a:r>
              <a:rPr lang="en-US" sz="1600" dirty="0" err="1">
                <a:solidFill>
                  <a:srgbClr val="FFFFFF"/>
                </a:solidFill>
                <a:effectLst/>
              </a:rPr>
              <a:t>cung</a:t>
            </a:r>
            <a:r>
              <a:rPr lang="en-US" sz="1600" dirty="0">
                <a:solidFill>
                  <a:srgbClr val="FFFFFF"/>
                </a:solidFill>
                <a:effectLst/>
              </a:rPr>
              <a:t> </a:t>
            </a:r>
            <a:r>
              <a:rPr lang="en-US" sz="1600" dirty="0" err="1">
                <a:solidFill>
                  <a:srgbClr val="FFFFFF"/>
                </a:solidFill>
                <a:effectLst/>
              </a:rPr>
              <a:t>cấp</a:t>
            </a:r>
            <a:r>
              <a:rPr lang="en-US" sz="1600" dirty="0">
                <a:solidFill>
                  <a:srgbClr val="FFFFFF"/>
                </a:solidFill>
                <a:effectLst/>
              </a:rPr>
              <a:t> </a:t>
            </a:r>
            <a:r>
              <a:rPr lang="en-US" sz="1600" dirty="0" err="1">
                <a:solidFill>
                  <a:srgbClr val="FFFFFF"/>
                </a:solidFill>
                <a:effectLst/>
              </a:rPr>
              <a:t>sản</a:t>
            </a:r>
            <a:r>
              <a:rPr lang="en-US" sz="1600" dirty="0">
                <a:solidFill>
                  <a:srgbClr val="FFFFFF"/>
                </a:solidFill>
                <a:effectLst/>
              </a:rPr>
              <a:t> </a:t>
            </a:r>
            <a:r>
              <a:rPr lang="en-US" sz="1600" dirty="0" err="1">
                <a:solidFill>
                  <a:srgbClr val="FFFFFF"/>
                </a:solidFill>
                <a:effectLst/>
              </a:rPr>
              <a:t>phẩm</a:t>
            </a:r>
            <a:r>
              <a:rPr lang="en-US" sz="1600" dirty="0">
                <a:solidFill>
                  <a:srgbClr val="FFFFFF"/>
                </a:solidFill>
                <a:effectLst/>
              </a:rPr>
              <a:t>.</a:t>
            </a:r>
          </a:p>
          <a:p>
            <a:pPr>
              <a:lnSpc>
                <a:spcPct val="90000"/>
              </a:lnSpc>
              <a:spcAft>
                <a:spcPts val="1000"/>
              </a:spcAft>
              <a:buClr>
                <a:schemeClr val="accent1"/>
              </a:buClr>
            </a:pPr>
            <a:r>
              <a:rPr lang="en-US" sz="1600" dirty="0" err="1">
                <a:solidFill>
                  <a:srgbClr val="FFFFFF"/>
                </a:solidFill>
                <a:effectLst/>
              </a:rPr>
              <a:t>Dòng</a:t>
            </a:r>
            <a:r>
              <a:rPr lang="en-US" sz="1600" dirty="0">
                <a:solidFill>
                  <a:srgbClr val="FFFFFF"/>
                </a:solidFill>
                <a:effectLst/>
              </a:rPr>
              <a:t> </a:t>
            </a:r>
            <a:r>
              <a:rPr lang="en-US" sz="1600" dirty="0" err="1">
                <a:solidFill>
                  <a:srgbClr val="FFFFFF"/>
                </a:solidFill>
                <a:effectLst/>
              </a:rPr>
              <a:t>sự</a:t>
            </a:r>
            <a:r>
              <a:rPr lang="en-US" sz="1600" dirty="0">
                <a:solidFill>
                  <a:srgbClr val="FFFFFF"/>
                </a:solidFill>
                <a:effectLst/>
              </a:rPr>
              <a:t> </a:t>
            </a:r>
            <a:r>
              <a:rPr lang="en-US" sz="1600" dirty="0" err="1">
                <a:solidFill>
                  <a:srgbClr val="FFFFFF"/>
                </a:solidFill>
                <a:effectLst/>
              </a:rPr>
              <a:t>kiện</a:t>
            </a:r>
            <a:r>
              <a:rPr lang="en-US" sz="1600" dirty="0">
                <a:solidFill>
                  <a:srgbClr val="FFFFFF"/>
                </a:solidFill>
                <a:effectLst/>
              </a:rPr>
              <a:t> </a:t>
            </a:r>
            <a:r>
              <a:rPr lang="en-US" sz="1600" dirty="0" err="1">
                <a:solidFill>
                  <a:srgbClr val="FFFFFF"/>
                </a:solidFill>
                <a:effectLst/>
              </a:rPr>
              <a:t>chính</a:t>
            </a:r>
            <a:r>
              <a:rPr lang="en-US" sz="1600" dirty="0">
                <a:solidFill>
                  <a:srgbClr val="FFFFFF"/>
                </a:solidFill>
                <a:effectLst/>
              </a:rPr>
              <a:t>:</a:t>
            </a:r>
          </a:p>
          <a:p>
            <a:pPr>
              <a:lnSpc>
                <a:spcPct val="90000"/>
              </a:lnSpc>
              <a:spcAft>
                <a:spcPts val="1000"/>
              </a:spcAft>
              <a:buClr>
                <a:schemeClr val="accent1"/>
              </a:buClr>
            </a:pPr>
            <a:r>
              <a:rPr lang="en-US" sz="1600" dirty="0" err="1">
                <a:solidFill>
                  <a:srgbClr val="FFFFFF"/>
                </a:solidFill>
                <a:effectLst/>
              </a:rPr>
              <a:t>Nhân</a:t>
            </a:r>
            <a:r>
              <a:rPr lang="en-US" sz="1600" dirty="0">
                <a:solidFill>
                  <a:srgbClr val="FFFFFF"/>
                </a:solidFill>
                <a:effectLst/>
              </a:rPr>
              <a:t> </a:t>
            </a:r>
            <a:r>
              <a:rPr lang="en-US" sz="1600" dirty="0" err="1">
                <a:solidFill>
                  <a:srgbClr val="FFFFFF"/>
                </a:solidFill>
                <a:effectLst/>
              </a:rPr>
              <a:t>viên</a:t>
            </a:r>
            <a:r>
              <a:rPr lang="en-US" sz="1600" dirty="0">
                <a:solidFill>
                  <a:srgbClr val="FFFFFF"/>
                </a:solidFill>
                <a:effectLst/>
              </a:rPr>
              <a:t> </a:t>
            </a:r>
            <a:r>
              <a:rPr lang="en-US" sz="1600" dirty="0" err="1">
                <a:solidFill>
                  <a:srgbClr val="FFFFFF"/>
                </a:solidFill>
                <a:effectLst/>
              </a:rPr>
              <a:t>truy</a:t>
            </a:r>
            <a:r>
              <a:rPr lang="en-US" sz="1600" dirty="0">
                <a:solidFill>
                  <a:srgbClr val="FFFFFF"/>
                </a:solidFill>
                <a:effectLst/>
              </a:rPr>
              <a:t> </a:t>
            </a:r>
            <a:r>
              <a:rPr lang="en-US" sz="1600" dirty="0" err="1">
                <a:solidFill>
                  <a:srgbClr val="FFFFFF"/>
                </a:solidFill>
                <a:effectLst/>
              </a:rPr>
              <a:t>cập</a:t>
            </a:r>
            <a:r>
              <a:rPr lang="en-US" sz="1600" dirty="0">
                <a:solidFill>
                  <a:srgbClr val="FFFFFF"/>
                </a:solidFill>
                <a:effectLst/>
              </a:rPr>
              <a:t> </a:t>
            </a:r>
            <a:r>
              <a:rPr lang="en-US" sz="1600" dirty="0" err="1">
                <a:solidFill>
                  <a:srgbClr val="FFFFFF"/>
                </a:solidFill>
                <a:effectLst/>
              </a:rPr>
              <a:t>trang</a:t>
            </a:r>
            <a:r>
              <a:rPr lang="en-US" sz="1600" dirty="0">
                <a:solidFill>
                  <a:srgbClr val="FFFFFF"/>
                </a:solidFill>
                <a:effectLst/>
              </a:rPr>
              <a:t> </a:t>
            </a:r>
            <a:r>
              <a:rPr lang="en-US" sz="1600" dirty="0" err="1">
                <a:solidFill>
                  <a:srgbClr val="FFFFFF"/>
                </a:solidFill>
                <a:effectLst/>
              </a:rPr>
              <a:t>quản</a:t>
            </a:r>
            <a:r>
              <a:rPr lang="en-US" sz="1600" dirty="0">
                <a:solidFill>
                  <a:srgbClr val="FFFFFF"/>
                </a:solidFill>
                <a:effectLst/>
              </a:rPr>
              <a:t> </a:t>
            </a:r>
            <a:r>
              <a:rPr lang="en-US" sz="1600" dirty="0" err="1">
                <a:solidFill>
                  <a:srgbClr val="FFFFFF"/>
                </a:solidFill>
                <a:effectLst/>
              </a:rPr>
              <a:t>lý</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a:t>
            </a:r>
            <a:r>
              <a:rPr lang="en-US" sz="1600" dirty="0" err="1">
                <a:solidFill>
                  <a:srgbClr val="FFFFFF"/>
                </a:solidFill>
                <a:effectLst/>
              </a:rPr>
              <a:t>sản</a:t>
            </a:r>
            <a:r>
              <a:rPr lang="en-US" sz="1600" dirty="0">
                <a:solidFill>
                  <a:srgbClr val="FFFFFF"/>
                </a:solidFill>
                <a:effectLst/>
              </a:rPr>
              <a:t> </a:t>
            </a:r>
            <a:r>
              <a:rPr lang="en-US" sz="1600" dirty="0" err="1">
                <a:solidFill>
                  <a:srgbClr val="FFFFFF"/>
                </a:solidFill>
                <a:effectLst/>
              </a:rPr>
              <a:t>phẩm</a:t>
            </a:r>
            <a:r>
              <a:rPr lang="en-US" sz="1600" dirty="0">
                <a:solidFill>
                  <a:srgbClr val="FFFFFF"/>
                </a:solidFill>
                <a:effectLst/>
              </a:rPr>
              <a:t>.</a:t>
            </a:r>
          </a:p>
          <a:p>
            <a:pPr>
              <a:lnSpc>
                <a:spcPct val="90000"/>
              </a:lnSpc>
              <a:spcAft>
                <a:spcPts val="1000"/>
              </a:spcAft>
              <a:buClr>
                <a:schemeClr val="accent1"/>
              </a:buClr>
            </a:pPr>
            <a:r>
              <a:rPr lang="en-US" sz="1600" dirty="0">
                <a:solidFill>
                  <a:srgbClr val="FFFFFF"/>
                </a:solidFill>
                <a:effectLst/>
              </a:rPr>
              <a:t>1.Hệ </a:t>
            </a:r>
            <a:r>
              <a:rPr lang="en-US" sz="1600" dirty="0" err="1">
                <a:solidFill>
                  <a:srgbClr val="FFFFFF"/>
                </a:solidFill>
                <a:effectLst/>
              </a:rPr>
              <a:t>thống</a:t>
            </a:r>
            <a:r>
              <a:rPr lang="en-US" sz="1600" dirty="0">
                <a:solidFill>
                  <a:srgbClr val="FFFFFF"/>
                </a:solidFill>
                <a:effectLst/>
              </a:rPr>
              <a:t> </a:t>
            </a:r>
            <a:r>
              <a:rPr lang="en-US" sz="1600" dirty="0" err="1">
                <a:solidFill>
                  <a:srgbClr val="FFFFFF"/>
                </a:solidFill>
                <a:effectLst/>
              </a:rPr>
              <a:t>hiển</a:t>
            </a:r>
            <a:r>
              <a:rPr lang="en-US" sz="1600" dirty="0">
                <a:solidFill>
                  <a:srgbClr val="FFFFFF"/>
                </a:solidFill>
                <a:effectLst/>
              </a:rPr>
              <a:t> </a:t>
            </a:r>
            <a:r>
              <a:rPr lang="en-US" sz="1600" dirty="0" err="1">
                <a:solidFill>
                  <a:srgbClr val="FFFFFF"/>
                </a:solidFill>
                <a:effectLst/>
              </a:rPr>
              <a:t>thị</a:t>
            </a:r>
            <a:r>
              <a:rPr lang="en-US" sz="1600" dirty="0">
                <a:solidFill>
                  <a:srgbClr val="FFFFFF"/>
                </a:solidFill>
                <a:effectLst/>
              </a:rPr>
              <a:t> </a:t>
            </a:r>
            <a:r>
              <a:rPr lang="en-US" sz="1600" dirty="0" err="1">
                <a:solidFill>
                  <a:srgbClr val="FFFFFF"/>
                </a:solidFill>
                <a:effectLst/>
              </a:rPr>
              <a:t>danh</a:t>
            </a:r>
            <a:r>
              <a:rPr lang="en-US" sz="1600" dirty="0">
                <a:solidFill>
                  <a:srgbClr val="FFFFFF"/>
                </a:solidFill>
                <a:effectLst/>
              </a:rPr>
              <a:t> </a:t>
            </a:r>
            <a:r>
              <a:rPr lang="en-US" sz="1600" dirty="0" err="1">
                <a:solidFill>
                  <a:srgbClr val="FFFFFF"/>
                </a:solidFill>
                <a:effectLst/>
              </a:rPr>
              <a:t>sách</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a:t>
            </a:r>
            <a:r>
              <a:rPr lang="en-US" sz="1600" dirty="0" err="1">
                <a:solidFill>
                  <a:srgbClr val="FFFFFF"/>
                </a:solidFill>
                <a:effectLst/>
              </a:rPr>
              <a:t>đã</a:t>
            </a:r>
            <a:r>
              <a:rPr lang="en-US" sz="1600" dirty="0">
                <a:solidFill>
                  <a:srgbClr val="FFFFFF"/>
                </a:solidFill>
                <a:effectLst/>
              </a:rPr>
              <a:t> </a:t>
            </a:r>
            <a:r>
              <a:rPr lang="en-US" sz="1600" dirty="0" err="1">
                <a:solidFill>
                  <a:srgbClr val="FFFFFF"/>
                </a:solidFill>
                <a:effectLst/>
              </a:rPr>
              <a:t>ký</a:t>
            </a:r>
            <a:r>
              <a:rPr lang="en-US" sz="1600" dirty="0">
                <a:solidFill>
                  <a:srgbClr val="FFFFFF"/>
                </a:solidFill>
                <a:effectLst/>
              </a:rPr>
              <a:t>.</a:t>
            </a:r>
          </a:p>
          <a:p>
            <a:pPr>
              <a:lnSpc>
                <a:spcPct val="90000"/>
              </a:lnSpc>
              <a:spcAft>
                <a:spcPts val="1000"/>
              </a:spcAft>
              <a:buClr>
                <a:schemeClr val="accent1"/>
              </a:buClr>
            </a:pPr>
            <a:r>
              <a:rPr lang="en-US" sz="1600" dirty="0">
                <a:solidFill>
                  <a:srgbClr val="FFFFFF"/>
                </a:solidFill>
                <a:effectLst/>
              </a:rPr>
              <a:t>2.Nhân </a:t>
            </a:r>
            <a:r>
              <a:rPr lang="en-US" sz="1600" dirty="0" err="1">
                <a:solidFill>
                  <a:srgbClr val="FFFFFF"/>
                </a:solidFill>
                <a:effectLst/>
              </a:rPr>
              <a:t>viên</a:t>
            </a:r>
            <a:r>
              <a:rPr lang="en-US" sz="1600" dirty="0">
                <a:solidFill>
                  <a:srgbClr val="FFFFFF"/>
                </a:solidFill>
                <a:effectLst/>
              </a:rPr>
              <a:t> </a:t>
            </a:r>
            <a:r>
              <a:rPr lang="en-US" sz="1600" dirty="0" err="1">
                <a:solidFill>
                  <a:srgbClr val="FFFFFF"/>
                </a:solidFill>
                <a:effectLst/>
              </a:rPr>
              <a:t>thao</a:t>
            </a:r>
            <a:r>
              <a:rPr lang="en-US" sz="1600" dirty="0">
                <a:solidFill>
                  <a:srgbClr val="FFFFFF"/>
                </a:solidFill>
                <a:effectLst/>
              </a:rPr>
              <a:t> </a:t>
            </a:r>
            <a:r>
              <a:rPr lang="en-US" sz="1600" dirty="0" err="1">
                <a:solidFill>
                  <a:srgbClr val="FFFFFF"/>
                </a:solidFill>
                <a:effectLst/>
              </a:rPr>
              <a:t>tác</a:t>
            </a:r>
            <a:r>
              <a:rPr lang="en-US" sz="1600" dirty="0">
                <a:solidFill>
                  <a:srgbClr val="FFFFFF"/>
                </a:solidFill>
                <a:effectLst/>
              </a:rPr>
              <a:t>:</a:t>
            </a:r>
          </a:p>
          <a:p>
            <a:pPr marL="171450" indent="-171450">
              <a:lnSpc>
                <a:spcPct val="90000"/>
              </a:lnSpc>
              <a:spcAft>
                <a:spcPts val="1000"/>
              </a:spcAft>
              <a:buClr>
                <a:schemeClr val="accent1"/>
              </a:buClr>
              <a:buFont typeface="Arial" panose="020B0604020202020204" pitchFamily="34" charset="0"/>
              <a:buChar char="•"/>
            </a:pPr>
            <a:r>
              <a:rPr lang="en-US" sz="1600" dirty="0" err="1">
                <a:solidFill>
                  <a:srgbClr val="FFFFFF"/>
                </a:solidFill>
                <a:effectLst/>
              </a:rPr>
              <a:t>Thêm</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a:t>
            </a:r>
            <a:r>
              <a:rPr lang="en-US" sz="1600" dirty="0" err="1">
                <a:solidFill>
                  <a:srgbClr val="FFFFFF"/>
                </a:solidFill>
                <a:effectLst/>
              </a:rPr>
              <a:t>mới</a:t>
            </a:r>
            <a:r>
              <a:rPr lang="en-US" sz="1600" dirty="0">
                <a:solidFill>
                  <a:srgbClr val="FFFFFF"/>
                </a:solidFill>
                <a:effectLst/>
              </a:rPr>
              <a:t> → </a:t>
            </a:r>
            <a:r>
              <a:rPr lang="en-US" sz="1600" dirty="0" err="1">
                <a:solidFill>
                  <a:srgbClr val="FFFFFF"/>
                </a:solidFill>
                <a:effectLst/>
              </a:rPr>
              <a:t>Nhập</a:t>
            </a:r>
            <a:r>
              <a:rPr lang="en-US" sz="1600" dirty="0">
                <a:solidFill>
                  <a:srgbClr val="FFFFFF"/>
                </a:solidFill>
                <a:effectLst/>
              </a:rPr>
              <a:t> </a:t>
            </a:r>
            <a:r>
              <a:rPr lang="en-US" sz="1600" dirty="0" err="1">
                <a:solidFill>
                  <a:srgbClr val="FFFFFF"/>
                </a:solidFill>
                <a:effectLst/>
              </a:rPr>
              <a:t>thông</a:t>
            </a:r>
            <a:r>
              <a:rPr lang="en-US" sz="1600" dirty="0">
                <a:solidFill>
                  <a:srgbClr val="FFFFFF"/>
                </a:solidFill>
                <a:effectLst/>
              </a:rPr>
              <a:t> tin </a:t>
            </a:r>
            <a:r>
              <a:rPr lang="en-US" sz="1600" dirty="0" err="1">
                <a:solidFill>
                  <a:srgbClr val="FFFFFF"/>
                </a:solidFill>
                <a:effectLst/>
              </a:rPr>
              <a:t>nhà</a:t>
            </a:r>
            <a:r>
              <a:rPr lang="en-US" sz="1600" dirty="0">
                <a:solidFill>
                  <a:srgbClr val="FFFFFF"/>
                </a:solidFill>
                <a:effectLst/>
              </a:rPr>
              <a:t> </a:t>
            </a:r>
            <a:r>
              <a:rPr lang="en-US" sz="1600" dirty="0" err="1">
                <a:solidFill>
                  <a:srgbClr val="FFFFFF"/>
                </a:solidFill>
                <a:effectLst/>
              </a:rPr>
              <a:t>cung</a:t>
            </a:r>
            <a:r>
              <a:rPr lang="en-US" sz="1600" dirty="0">
                <a:solidFill>
                  <a:srgbClr val="FFFFFF"/>
                </a:solidFill>
                <a:effectLst/>
              </a:rPr>
              <a:t> </a:t>
            </a:r>
            <a:r>
              <a:rPr lang="en-US" sz="1600" dirty="0" err="1">
                <a:solidFill>
                  <a:srgbClr val="FFFFFF"/>
                </a:solidFill>
                <a:effectLst/>
              </a:rPr>
              <a:t>cấp</a:t>
            </a:r>
            <a:r>
              <a:rPr lang="en-US" sz="1600" dirty="0">
                <a:solidFill>
                  <a:srgbClr val="FFFFFF"/>
                </a:solidFill>
                <a:effectLst/>
              </a:rPr>
              <a:t>, </a:t>
            </a:r>
            <a:r>
              <a:rPr lang="en-US" sz="1600" dirty="0" err="1">
                <a:solidFill>
                  <a:srgbClr val="FFFFFF"/>
                </a:solidFill>
                <a:effectLst/>
              </a:rPr>
              <a:t>sản</a:t>
            </a:r>
            <a:r>
              <a:rPr lang="en-US" sz="1600" dirty="0">
                <a:solidFill>
                  <a:srgbClr val="FFFFFF"/>
                </a:solidFill>
                <a:effectLst/>
              </a:rPr>
              <a:t> </a:t>
            </a:r>
            <a:r>
              <a:rPr lang="en-US" sz="1600" dirty="0" err="1">
                <a:solidFill>
                  <a:srgbClr val="FFFFFF"/>
                </a:solidFill>
                <a:effectLst/>
              </a:rPr>
              <a:t>phẩm</a:t>
            </a:r>
            <a:r>
              <a:rPr lang="en-US" sz="1600" dirty="0">
                <a:solidFill>
                  <a:srgbClr val="FFFFFF"/>
                </a:solidFill>
                <a:effectLst/>
              </a:rPr>
              <a:t>, </a:t>
            </a:r>
            <a:r>
              <a:rPr lang="en-US" sz="1600" dirty="0" err="1">
                <a:solidFill>
                  <a:srgbClr val="FFFFFF"/>
                </a:solidFill>
                <a:effectLst/>
              </a:rPr>
              <a:t>thời</a:t>
            </a:r>
            <a:r>
              <a:rPr lang="en-US" sz="1600" dirty="0">
                <a:solidFill>
                  <a:srgbClr val="FFFFFF"/>
                </a:solidFill>
                <a:effectLst/>
              </a:rPr>
              <a:t> </a:t>
            </a:r>
            <a:r>
              <a:rPr lang="en-US" sz="1600" dirty="0" err="1">
                <a:solidFill>
                  <a:srgbClr val="FFFFFF"/>
                </a:solidFill>
                <a:effectLst/>
              </a:rPr>
              <a:t>hạn</a:t>
            </a:r>
            <a:r>
              <a:rPr lang="en-US" sz="1600" dirty="0">
                <a:solidFill>
                  <a:srgbClr val="FFFFFF"/>
                </a:solidFill>
                <a:effectLst/>
              </a:rPr>
              <a:t> → </a:t>
            </a:r>
            <a:r>
              <a:rPr lang="en-US" sz="1600" dirty="0" err="1">
                <a:solidFill>
                  <a:srgbClr val="FFFFFF"/>
                </a:solidFill>
                <a:effectLst/>
              </a:rPr>
              <a:t>Gửi</a:t>
            </a:r>
            <a:r>
              <a:rPr lang="en-US" sz="1600" dirty="0">
                <a:solidFill>
                  <a:srgbClr val="FFFFFF"/>
                </a:solidFill>
                <a:effectLst/>
              </a:rPr>
              <a:t> </a:t>
            </a:r>
            <a:r>
              <a:rPr lang="en-US" sz="1600" dirty="0" err="1">
                <a:solidFill>
                  <a:srgbClr val="FFFFFF"/>
                </a:solidFill>
                <a:effectLst/>
              </a:rPr>
              <a:t>yêu</a:t>
            </a:r>
            <a:r>
              <a:rPr lang="en-US" sz="1600" dirty="0">
                <a:solidFill>
                  <a:srgbClr val="FFFFFF"/>
                </a:solidFill>
                <a:effectLst/>
              </a:rPr>
              <a:t> </a:t>
            </a:r>
            <a:r>
              <a:rPr lang="en-US" sz="1600" dirty="0" err="1">
                <a:solidFill>
                  <a:srgbClr val="FFFFFF"/>
                </a:solidFill>
                <a:effectLst/>
              </a:rPr>
              <a:t>cầu</a:t>
            </a:r>
            <a:r>
              <a:rPr lang="en-US" sz="1600" dirty="0">
                <a:solidFill>
                  <a:srgbClr val="FFFFFF"/>
                </a:solidFill>
                <a:effectLst/>
              </a:rPr>
              <a:t> → Server </a:t>
            </a:r>
            <a:r>
              <a:rPr lang="en-US" sz="1600" dirty="0" err="1">
                <a:solidFill>
                  <a:srgbClr val="FFFFFF"/>
                </a:solidFill>
                <a:effectLst/>
              </a:rPr>
              <a:t>xử</a:t>
            </a:r>
            <a:r>
              <a:rPr lang="en-US" sz="1600" dirty="0">
                <a:solidFill>
                  <a:srgbClr val="FFFFFF"/>
                </a:solidFill>
                <a:effectLst/>
              </a:rPr>
              <a:t> </a:t>
            </a:r>
            <a:r>
              <a:rPr lang="en-US" sz="1600" dirty="0" err="1">
                <a:solidFill>
                  <a:srgbClr val="FFFFFF"/>
                </a:solidFill>
                <a:effectLst/>
              </a:rPr>
              <a:t>lý</a:t>
            </a:r>
            <a:r>
              <a:rPr lang="en-US" sz="1600" dirty="0">
                <a:solidFill>
                  <a:srgbClr val="FFFFFF"/>
                </a:solidFill>
                <a:effectLst/>
              </a:rPr>
              <a:t> </a:t>
            </a:r>
            <a:r>
              <a:rPr lang="en-US" sz="1600" dirty="0" err="1">
                <a:solidFill>
                  <a:srgbClr val="FFFFFF"/>
                </a:solidFill>
                <a:effectLst/>
              </a:rPr>
              <a:t>và</a:t>
            </a:r>
            <a:r>
              <a:rPr lang="en-US" sz="1600" dirty="0">
                <a:solidFill>
                  <a:srgbClr val="FFFFFF"/>
                </a:solidFill>
                <a:effectLst/>
              </a:rPr>
              <a:t> </a:t>
            </a:r>
            <a:r>
              <a:rPr lang="en-US" sz="1600" dirty="0" err="1">
                <a:solidFill>
                  <a:srgbClr val="FFFFFF"/>
                </a:solidFill>
                <a:effectLst/>
              </a:rPr>
              <a:t>cập</a:t>
            </a:r>
            <a:r>
              <a:rPr lang="en-US" sz="1600" dirty="0">
                <a:solidFill>
                  <a:srgbClr val="FFFFFF"/>
                </a:solidFill>
                <a:effectLst/>
              </a:rPr>
              <a:t> </a:t>
            </a:r>
            <a:r>
              <a:rPr lang="en-US" sz="1600" dirty="0" err="1">
                <a:solidFill>
                  <a:srgbClr val="FFFFFF"/>
                </a:solidFill>
                <a:effectLst/>
              </a:rPr>
              <a:t>nhật</a:t>
            </a:r>
            <a:r>
              <a:rPr lang="en-US" sz="1600" dirty="0">
                <a:solidFill>
                  <a:srgbClr val="FFFFFF"/>
                </a:solidFill>
                <a:effectLst/>
              </a:rPr>
              <a:t> </a:t>
            </a:r>
            <a:r>
              <a:rPr lang="en-US" sz="1600" dirty="0" err="1">
                <a:solidFill>
                  <a:srgbClr val="FFFFFF"/>
                </a:solidFill>
                <a:effectLst/>
              </a:rPr>
              <a:t>danh</a:t>
            </a:r>
            <a:r>
              <a:rPr lang="en-US" sz="1600" dirty="0">
                <a:solidFill>
                  <a:srgbClr val="FFFFFF"/>
                </a:solidFill>
                <a:effectLst/>
              </a:rPr>
              <a:t> </a:t>
            </a:r>
            <a:r>
              <a:rPr lang="en-US" sz="1600" dirty="0" err="1">
                <a:solidFill>
                  <a:srgbClr val="FFFFFF"/>
                </a:solidFill>
                <a:effectLst/>
              </a:rPr>
              <a:t>sách</a:t>
            </a:r>
            <a:r>
              <a:rPr lang="en-US" sz="1600" dirty="0">
                <a:solidFill>
                  <a:srgbClr val="FFFFFF"/>
                </a:solidFill>
                <a:effectLst/>
              </a:rPr>
              <a:t>.</a:t>
            </a:r>
          </a:p>
          <a:p>
            <a:pPr marL="171450" indent="-171450">
              <a:lnSpc>
                <a:spcPct val="90000"/>
              </a:lnSpc>
              <a:spcAft>
                <a:spcPts val="1000"/>
              </a:spcAft>
              <a:buClr>
                <a:schemeClr val="accent1"/>
              </a:buClr>
              <a:buFont typeface="Arial" panose="020B0604020202020204" pitchFamily="34" charset="0"/>
              <a:buChar char="•"/>
            </a:pPr>
            <a:r>
              <a:rPr lang="en-US" sz="1600" dirty="0" err="1">
                <a:solidFill>
                  <a:srgbClr val="FFFFFF"/>
                </a:solidFill>
                <a:effectLst/>
              </a:rPr>
              <a:t>Cập</a:t>
            </a:r>
            <a:r>
              <a:rPr lang="en-US" sz="1600" dirty="0">
                <a:solidFill>
                  <a:srgbClr val="FFFFFF"/>
                </a:solidFill>
                <a:effectLst/>
              </a:rPr>
              <a:t> </a:t>
            </a:r>
            <a:r>
              <a:rPr lang="en-US" sz="1600" dirty="0" err="1">
                <a:solidFill>
                  <a:srgbClr val="FFFFFF"/>
                </a:solidFill>
                <a:effectLst/>
              </a:rPr>
              <a:t>nhật</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 </a:t>
            </a:r>
            <a:r>
              <a:rPr lang="en-US" sz="1600" dirty="0" err="1">
                <a:solidFill>
                  <a:srgbClr val="FFFFFF"/>
                </a:solidFill>
                <a:effectLst/>
              </a:rPr>
              <a:t>Chỉnh</a:t>
            </a:r>
            <a:r>
              <a:rPr lang="en-US" sz="1600" dirty="0">
                <a:solidFill>
                  <a:srgbClr val="FFFFFF"/>
                </a:solidFill>
                <a:effectLst/>
              </a:rPr>
              <a:t> </a:t>
            </a:r>
            <a:r>
              <a:rPr lang="en-US" sz="1600" dirty="0" err="1">
                <a:solidFill>
                  <a:srgbClr val="FFFFFF"/>
                </a:solidFill>
                <a:effectLst/>
              </a:rPr>
              <a:t>sửa</a:t>
            </a:r>
            <a:r>
              <a:rPr lang="en-US" sz="1600" dirty="0">
                <a:solidFill>
                  <a:srgbClr val="FFFFFF"/>
                </a:solidFill>
                <a:effectLst/>
              </a:rPr>
              <a:t> </a:t>
            </a:r>
            <a:r>
              <a:rPr lang="en-US" sz="1600" dirty="0" err="1">
                <a:solidFill>
                  <a:srgbClr val="FFFFFF"/>
                </a:solidFill>
                <a:effectLst/>
              </a:rPr>
              <a:t>thông</a:t>
            </a:r>
            <a:r>
              <a:rPr lang="en-US" sz="1600" dirty="0">
                <a:solidFill>
                  <a:srgbClr val="FFFFFF"/>
                </a:solidFill>
                <a:effectLst/>
              </a:rPr>
              <a:t> tin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 </a:t>
            </a:r>
            <a:r>
              <a:rPr lang="en-US" sz="1600" dirty="0" err="1">
                <a:solidFill>
                  <a:srgbClr val="FFFFFF"/>
                </a:solidFill>
                <a:effectLst/>
              </a:rPr>
              <a:t>Gửi</a:t>
            </a:r>
            <a:r>
              <a:rPr lang="en-US" sz="1600" dirty="0">
                <a:solidFill>
                  <a:srgbClr val="FFFFFF"/>
                </a:solidFill>
                <a:effectLst/>
              </a:rPr>
              <a:t> </a:t>
            </a:r>
            <a:r>
              <a:rPr lang="en-US" sz="1600" dirty="0" err="1">
                <a:solidFill>
                  <a:srgbClr val="FFFFFF"/>
                </a:solidFill>
                <a:effectLst/>
              </a:rPr>
              <a:t>lên</a:t>
            </a:r>
            <a:r>
              <a:rPr lang="en-US" sz="1600" dirty="0">
                <a:solidFill>
                  <a:srgbClr val="FFFFFF"/>
                </a:solidFill>
                <a:effectLst/>
              </a:rPr>
              <a:t> server → </a:t>
            </a:r>
            <a:r>
              <a:rPr lang="en-US" sz="1600" dirty="0" err="1">
                <a:solidFill>
                  <a:srgbClr val="FFFFFF"/>
                </a:solidFill>
                <a:effectLst/>
              </a:rPr>
              <a:t>Cập</a:t>
            </a:r>
            <a:r>
              <a:rPr lang="en-US" sz="1600" dirty="0">
                <a:solidFill>
                  <a:srgbClr val="FFFFFF"/>
                </a:solidFill>
                <a:effectLst/>
              </a:rPr>
              <a:t> </a:t>
            </a:r>
            <a:r>
              <a:rPr lang="en-US" sz="1600" dirty="0" err="1">
                <a:solidFill>
                  <a:srgbClr val="FFFFFF"/>
                </a:solidFill>
                <a:effectLst/>
              </a:rPr>
              <a:t>nhật</a:t>
            </a:r>
            <a:r>
              <a:rPr lang="en-US" sz="1600" dirty="0">
                <a:solidFill>
                  <a:srgbClr val="FFFFFF"/>
                </a:solidFill>
                <a:effectLst/>
              </a:rPr>
              <a:t> </a:t>
            </a:r>
            <a:r>
              <a:rPr lang="en-US" sz="1600" dirty="0" err="1">
                <a:solidFill>
                  <a:srgbClr val="FFFFFF"/>
                </a:solidFill>
                <a:effectLst/>
              </a:rPr>
              <a:t>thành</a:t>
            </a:r>
            <a:r>
              <a:rPr lang="en-US" sz="1600" dirty="0">
                <a:solidFill>
                  <a:srgbClr val="FFFFFF"/>
                </a:solidFill>
                <a:effectLst/>
              </a:rPr>
              <a:t> </a:t>
            </a:r>
            <a:r>
              <a:rPr lang="en-US" sz="1600" dirty="0" err="1">
                <a:solidFill>
                  <a:srgbClr val="FFFFFF"/>
                </a:solidFill>
                <a:effectLst/>
              </a:rPr>
              <a:t>công</a:t>
            </a:r>
            <a:r>
              <a:rPr lang="en-US" sz="1600" dirty="0">
                <a:solidFill>
                  <a:srgbClr val="FFFFFF"/>
                </a:solidFill>
                <a:effectLst/>
              </a:rPr>
              <a:t>.</a:t>
            </a:r>
          </a:p>
          <a:p>
            <a:pPr marL="171450" indent="-171450">
              <a:lnSpc>
                <a:spcPct val="90000"/>
              </a:lnSpc>
              <a:spcAft>
                <a:spcPts val="1000"/>
              </a:spcAft>
              <a:buClr>
                <a:schemeClr val="accent1"/>
              </a:buClr>
              <a:buFont typeface="Arial" panose="020B0604020202020204" pitchFamily="34" charset="0"/>
              <a:buChar char="•"/>
            </a:pPr>
            <a:r>
              <a:rPr lang="en-US" sz="1600" dirty="0" err="1">
                <a:solidFill>
                  <a:srgbClr val="FFFFFF"/>
                </a:solidFill>
                <a:effectLst/>
              </a:rPr>
              <a:t>Tìm</a:t>
            </a:r>
            <a:r>
              <a:rPr lang="en-US" sz="1600" dirty="0">
                <a:solidFill>
                  <a:srgbClr val="FFFFFF"/>
                </a:solidFill>
                <a:effectLst/>
              </a:rPr>
              <a:t> </a:t>
            </a:r>
            <a:r>
              <a:rPr lang="en-US" sz="1600" dirty="0" err="1">
                <a:solidFill>
                  <a:srgbClr val="FFFFFF"/>
                </a:solidFill>
                <a:effectLst/>
              </a:rPr>
              <a:t>kiếm</a:t>
            </a:r>
            <a:r>
              <a:rPr lang="en-US" sz="1600" dirty="0">
                <a:solidFill>
                  <a:srgbClr val="FFFFFF"/>
                </a:solidFill>
                <a:effectLst/>
              </a:rPr>
              <a:t> </a:t>
            </a:r>
            <a:r>
              <a:rPr lang="en-US" sz="1600" dirty="0" err="1">
                <a:solidFill>
                  <a:srgbClr val="FFFFFF"/>
                </a:solidFill>
                <a:effectLst/>
              </a:rPr>
              <a:t>hợp</a:t>
            </a:r>
            <a:r>
              <a:rPr lang="en-US" sz="1600" dirty="0">
                <a:solidFill>
                  <a:srgbClr val="FFFFFF"/>
                </a:solidFill>
                <a:effectLst/>
              </a:rPr>
              <a:t> </a:t>
            </a:r>
            <a:r>
              <a:rPr lang="en-US" sz="1600" dirty="0" err="1">
                <a:solidFill>
                  <a:srgbClr val="FFFFFF"/>
                </a:solidFill>
                <a:effectLst/>
              </a:rPr>
              <a:t>đồng</a:t>
            </a:r>
            <a:r>
              <a:rPr lang="en-US" sz="1600" dirty="0">
                <a:solidFill>
                  <a:srgbClr val="FFFFFF"/>
                </a:solidFill>
                <a:effectLst/>
              </a:rPr>
              <a:t> → </a:t>
            </a:r>
            <a:r>
              <a:rPr lang="en-US" sz="1600" dirty="0" err="1">
                <a:solidFill>
                  <a:srgbClr val="FFFFFF"/>
                </a:solidFill>
                <a:effectLst/>
              </a:rPr>
              <a:t>Nhập</a:t>
            </a:r>
            <a:r>
              <a:rPr lang="en-US" sz="1600" dirty="0">
                <a:solidFill>
                  <a:srgbClr val="FFFFFF"/>
                </a:solidFill>
                <a:effectLst/>
              </a:rPr>
              <a:t> </a:t>
            </a:r>
            <a:r>
              <a:rPr lang="en-US" sz="1600" dirty="0" err="1">
                <a:solidFill>
                  <a:srgbClr val="FFFFFF"/>
                </a:solidFill>
                <a:effectLst/>
              </a:rPr>
              <a:t>từ</a:t>
            </a:r>
            <a:r>
              <a:rPr lang="en-US" sz="1600" dirty="0">
                <a:solidFill>
                  <a:srgbClr val="FFFFFF"/>
                </a:solidFill>
                <a:effectLst/>
              </a:rPr>
              <a:t> </a:t>
            </a:r>
            <a:r>
              <a:rPr lang="en-US" sz="1600" dirty="0" err="1">
                <a:solidFill>
                  <a:srgbClr val="FFFFFF"/>
                </a:solidFill>
                <a:effectLst/>
              </a:rPr>
              <a:t>khóa</a:t>
            </a:r>
            <a:r>
              <a:rPr lang="en-US" sz="1600" dirty="0">
                <a:solidFill>
                  <a:srgbClr val="FFFFFF"/>
                </a:solidFill>
                <a:effectLst/>
              </a:rPr>
              <a:t> </a:t>
            </a:r>
            <a:r>
              <a:rPr lang="en-US" sz="1600" dirty="0" err="1">
                <a:solidFill>
                  <a:srgbClr val="FFFFFF"/>
                </a:solidFill>
                <a:effectLst/>
              </a:rPr>
              <a:t>như</a:t>
            </a:r>
            <a:r>
              <a:rPr lang="en-US" sz="1600" dirty="0">
                <a:solidFill>
                  <a:srgbClr val="FFFFFF"/>
                </a:solidFill>
                <a:effectLst/>
              </a:rPr>
              <a:t> </a:t>
            </a:r>
            <a:r>
              <a:rPr lang="en-US" sz="1600" dirty="0" err="1">
                <a:solidFill>
                  <a:srgbClr val="FFFFFF"/>
                </a:solidFill>
                <a:effectLst/>
              </a:rPr>
              <a:t>tên</a:t>
            </a:r>
            <a:r>
              <a:rPr lang="en-US" sz="1600" dirty="0">
                <a:solidFill>
                  <a:srgbClr val="FFFFFF"/>
                </a:solidFill>
                <a:effectLst/>
              </a:rPr>
              <a:t> </a:t>
            </a:r>
            <a:r>
              <a:rPr lang="en-US" sz="1600" dirty="0" err="1">
                <a:solidFill>
                  <a:srgbClr val="FFFFFF"/>
                </a:solidFill>
                <a:effectLst/>
              </a:rPr>
              <a:t>sản</a:t>
            </a:r>
            <a:r>
              <a:rPr lang="en-US" sz="1600" dirty="0">
                <a:solidFill>
                  <a:srgbClr val="FFFFFF"/>
                </a:solidFill>
                <a:effectLst/>
              </a:rPr>
              <a:t> </a:t>
            </a:r>
            <a:r>
              <a:rPr lang="en-US" sz="1600" dirty="0" err="1">
                <a:solidFill>
                  <a:srgbClr val="FFFFFF"/>
                </a:solidFill>
                <a:effectLst/>
              </a:rPr>
              <a:t>phẩm</a:t>
            </a:r>
            <a:r>
              <a:rPr lang="en-US" sz="1600" dirty="0">
                <a:solidFill>
                  <a:srgbClr val="FFFFFF"/>
                </a:solidFill>
                <a:effectLst/>
              </a:rPr>
              <a:t> </a:t>
            </a:r>
            <a:r>
              <a:rPr lang="en-US" sz="1600" dirty="0" err="1">
                <a:solidFill>
                  <a:srgbClr val="FFFFFF"/>
                </a:solidFill>
                <a:effectLst/>
              </a:rPr>
              <a:t>hoặc</a:t>
            </a:r>
            <a:r>
              <a:rPr lang="en-US" sz="1600" dirty="0">
                <a:solidFill>
                  <a:srgbClr val="FFFFFF"/>
                </a:solidFill>
                <a:effectLst/>
              </a:rPr>
              <a:t> </a:t>
            </a:r>
            <a:r>
              <a:rPr lang="en-US" sz="1600" dirty="0" err="1">
                <a:solidFill>
                  <a:srgbClr val="FFFFFF"/>
                </a:solidFill>
                <a:effectLst/>
              </a:rPr>
              <a:t>nhà</a:t>
            </a:r>
            <a:r>
              <a:rPr lang="en-US" sz="1600" dirty="0">
                <a:solidFill>
                  <a:srgbClr val="FFFFFF"/>
                </a:solidFill>
                <a:effectLst/>
              </a:rPr>
              <a:t> </a:t>
            </a:r>
            <a:r>
              <a:rPr lang="en-US" sz="1600" dirty="0" err="1">
                <a:solidFill>
                  <a:srgbClr val="FFFFFF"/>
                </a:solidFill>
                <a:effectLst/>
              </a:rPr>
              <a:t>cung</a:t>
            </a:r>
            <a:r>
              <a:rPr lang="en-US" sz="1600" dirty="0">
                <a:solidFill>
                  <a:srgbClr val="FFFFFF"/>
                </a:solidFill>
                <a:effectLst/>
              </a:rPr>
              <a:t> </a:t>
            </a:r>
            <a:r>
              <a:rPr lang="en-US" sz="1600" dirty="0" err="1">
                <a:solidFill>
                  <a:srgbClr val="FFFFFF"/>
                </a:solidFill>
                <a:effectLst/>
              </a:rPr>
              <a:t>cấp</a:t>
            </a:r>
            <a:r>
              <a:rPr lang="en-US" sz="1600" dirty="0">
                <a:solidFill>
                  <a:srgbClr val="FFFFFF"/>
                </a:solidFill>
                <a:effectLst/>
              </a:rPr>
              <a:t> → Server </a:t>
            </a:r>
            <a:r>
              <a:rPr lang="en-US" sz="1600" dirty="0" err="1">
                <a:solidFill>
                  <a:srgbClr val="FFFFFF"/>
                </a:solidFill>
                <a:effectLst/>
              </a:rPr>
              <a:t>lọc</a:t>
            </a:r>
            <a:r>
              <a:rPr lang="en-US" sz="1600" dirty="0">
                <a:solidFill>
                  <a:srgbClr val="FFFFFF"/>
                </a:solidFill>
                <a:effectLst/>
              </a:rPr>
              <a:t> </a:t>
            </a:r>
            <a:r>
              <a:rPr lang="en-US" sz="1600" dirty="0" err="1">
                <a:solidFill>
                  <a:srgbClr val="FFFFFF"/>
                </a:solidFill>
                <a:effectLst/>
              </a:rPr>
              <a:t>dữ</a:t>
            </a:r>
            <a:r>
              <a:rPr lang="en-US" sz="1600" dirty="0">
                <a:solidFill>
                  <a:srgbClr val="FFFFFF"/>
                </a:solidFill>
                <a:effectLst/>
              </a:rPr>
              <a:t> </a:t>
            </a:r>
            <a:r>
              <a:rPr lang="en-US" sz="1600" dirty="0" err="1">
                <a:solidFill>
                  <a:srgbClr val="FFFFFF"/>
                </a:solidFill>
                <a:effectLst/>
              </a:rPr>
              <a:t>liệu</a:t>
            </a:r>
            <a:r>
              <a:rPr lang="en-US" sz="1600" dirty="0">
                <a:solidFill>
                  <a:srgbClr val="FFFFFF"/>
                </a:solidFill>
                <a:effectLst/>
              </a:rPr>
              <a:t> → Hiển </a:t>
            </a:r>
            <a:r>
              <a:rPr lang="en-US" sz="1600" dirty="0" err="1">
                <a:solidFill>
                  <a:srgbClr val="FFFFFF"/>
                </a:solidFill>
                <a:effectLst/>
              </a:rPr>
              <a:t>thị</a:t>
            </a:r>
            <a:r>
              <a:rPr lang="en-US" sz="1600" dirty="0">
                <a:solidFill>
                  <a:srgbClr val="FFFFFF"/>
                </a:solidFill>
                <a:effectLst/>
              </a:rPr>
              <a:t> </a:t>
            </a:r>
            <a:r>
              <a:rPr lang="en-US" sz="1600" dirty="0" err="1">
                <a:solidFill>
                  <a:srgbClr val="FFFFFF"/>
                </a:solidFill>
                <a:effectLst/>
              </a:rPr>
              <a:t>kết</a:t>
            </a:r>
            <a:r>
              <a:rPr lang="en-US" sz="1600" dirty="0">
                <a:solidFill>
                  <a:srgbClr val="FFFFFF"/>
                </a:solidFill>
                <a:effectLst/>
              </a:rPr>
              <a:t> </a:t>
            </a:r>
            <a:r>
              <a:rPr lang="en-US" sz="1600" dirty="0" err="1">
                <a:solidFill>
                  <a:srgbClr val="FFFFFF"/>
                </a:solidFill>
                <a:effectLst/>
              </a:rPr>
              <a:t>quả</a:t>
            </a:r>
            <a:r>
              <a:rPr lang="en-US" sz="1600" dirty="0">
                <a:solidFill>
                  <a:srgbClr val="FFFFFF"/>
                </a:solidFill>
                <a:effectLst/>
              </a:rPr>
              <a:t> </a:t>
            </a:r>
            <a:r>
              <a:rPr lang="en-US" sz="1600" dirty="0" err="1">
                <a:solidFill>
                  <a:srgbClr val="FFFFFF"/>
                </a:solidFill>
                <a:effectLst/>
              </a:rPr>
              <a:t>tương</a:t>
            </a:r>
            <a:r>
              <a:rPr lang="en-US" sz="1600" dirty="0">
                <a:solidFill>
                  <a:srgbClr val="FFFFFF"/>
                </a:solidFill>
                <a:effectLst/>
              </a:rPr>
              <a:t> </a:t>
            </a:r>
            <a:r>
              <a:rPr lang="en-US" sz="1600" dirty="0" err="1">
                <a:solidFill>
                  <a:srgbClr val="FFFFFF"/>
                </a:solidFill>
                <a:effectLst/>
              </a:rPr>
              <a:t>ứng</a:t>
            </a:r>
            <a:r>
              <a:rPr lang="en-US" sz="1600" dirty="0">
                <a:solidFill>
                  <a:srgbClr val="FFFFFF"/>
                </a:solidFill>
                <a:effectLst/>
              </a:rPr>
              <a:t>.</a:t>
            </a:r>
          </a:p>
          <a:p>
            <a:pPr>
              <a:lnSpc>
                <a:spcPct val="90000"/>
              </a:lnSpc>
              <a:spcAft>
                <a:spcPts val="1000"/>
              </a:spcAft>
              <a:buClr>
                <a:schemeClr val="accent1"/>
              </a:buClr>
            </a:pPr>
            <a:r>
              <a:rPr lang="en-US" sz="1600" dirty="0">
                <a:solidFill>
                  <a:srgbClr val="FFFFFF"/>
                </a:solidFill>
                <a:effectLst/>
              </a:rPr>
              <a:t>3.Hệ </a:t>
            </a:r>
            <a:r>
              <a:rPr lang="en-US" sz="1600" dirty="0" err="1">
                <a:solidFill>
                  <a:srgbClr val="FFFFFF"/>
                </a:solidFill>
                <a:effectLst/>
              </a:rPr>
              <a:t>thống</a:t>
            </a:r>
            <a:r>
              <a:rPr lang="en-US" sz="1600" dirty="0">
                <a:solidFill>
                  <a:srgbClr val="FFFFFF"/>
                </a:solidFill>
                <a:effectLst/>
              </a:rPr>
              <a:t> </a:t>
            </a:r>
            <a:r>
              <a:rPr lang="en-US" sz="1600" dirty="0" err="1">
                <a:solidFill>
                  <a:srgbClr val="FFFFFF"/>
                </a:solidFill>
                <a:effectLst/>
              </a:rPr>
              <a:t>hiển</a:t>
            </a:r>
            <a:r>
              <a:rPr lang="en-US" sz="1600" dirty="0">
                <a:solidFill>
                  <a:srgbClr val="FFFFFF"/>
                </a:solidFill>
                <a:effectLst/>
              </a:rPr>
              <a:t> </a:t>
            </a:r>
            <a:r>
              <a:rPr lang="en-US" sz="1600" dirty="0" err="1">
                <a:solidFill>
                  <a:srgbClr val="FFFFFF"/>
                </a:solidFill>
                <a:effectLst/>
              </a:rPr>
              <a:t>thị</a:t>
            </a:r>
            <a:r>
              <a:rPr lang="en-US" sz="1600" dirty="0">
                <a:solidFill>
                  <a:srgbClr val="FFFFFF"/>
                </a:solidFill>
                <a:effectLst/>
              </a:rPr>
              <a:t> </a:t>
            </a:r>
            <a:r>
              <a:rPr lang="en-US" sz="1600" dirty="0" err="1">
                <a:solidFill>
                  <a:srgbClr val="FFFFFF"/>
                </a:solidFill>
                <a:effectLst/>
              </a:rPr>
              <a:t>thông</a:t>
            </a:r>
            <a:r>
              <a:rPr lang="en-US" sz="1600" dirty="0">
                <a:solidFill>
                  <a:srgbClr val="FFFFFF"/>
                </a:solidFill>
                <a:effectLst/>
              </a:rPr>
              <a:t> </a:t>
            </a:r>
            <a:r>
              <a:rPr lang="en-US" sz="1600" dirty="0" err="1">
                <a:solidFill>
                  <a:srgbClr val="FFFFFF"/>
                </a:solidFill>
                <a:effectLst/>
              </a:rPr>
              <a:t>báo</a:t>
            </a:r>
            <a:r>
              <a:rPr lang="en-US" sz="1600" dirty="0">
                <a:solidFill>
                  <a:srgbClr val="FFFFFF"/>
                </a:solidFill>
                <a:effectLst/>
              </a:rPr>
              <a:t> </a:t>
            </a:r>
            <a:r>
              <a:rPr lang="en-US" sz="1600" dirty="0" err="1">
                <a:solidFill>
                  <a:srgbClr val="FFFFFF"/>
                </a:solidFill>
                <a:effectLst/>
              </a:rPr>
              <a:t>và</a:t>
            </a:r>
            <a:r>
              <a:rPr lang="en-US" sz="1600" dirty="0">
                <a:solidFill>
                  <a:srgbClr val="FFFFFF"/>
                </a:solidFill>
                <a:effectLst/>
              </a:rPr>
              <a:t> </a:t>
            </a:r>
            <a:r>
              <a:rPr lang="en-US" sz="1600" dirty="0" err="1">
                <a:solidFill>
                  <a:srgbClr val="FFFFFF"/>
                </a:solidFill>
                <a:effectLst/>
              </a:rPr>
              <a:t>kết</a:t>
            </a:r>
            <a:r>
              <a:rPr lang="en-US" sz="1600" dirty="0">
                <a:solidFill>
                  <a:srgbClr val="FFFFFF"/>
                </a:solidFill>
                <a:effectLst/>
              </a:rPr>
              <a:t> </a:t>
            </a:r>
            <a:r>
              <a:rPr lang="en-US" sz="1600" dirty="0" err="1">
                <a:solidFill>
                  <a:srgbClr val="FFFFFF"/>
                </a:solidFill>
                <a:effectLst/>
              </a:rPr>
              <a:t>quả</a:t>
            </a:r>
            <a:r>
              <a:rPr lang="en-US" sz="1600" dirty="0">
                <a:solidFill>
                  <a:srgbClr val="FFFFFF"/>
                </a:solidFill>
                <a:effectLst/>
              </a:rPr>
              <a:t> </a:t>
            </a:r>
            <a:r>
              <a:rPr lang="en-US" sz="1600" dirty="0" err="1">
                <a:solidFill>
                  <a:srgbClr val="FFFFFF"/>
                </a:solidFill>
                <a:effectLst/>
              </a:rPr>
              <a:t>thao</a:t>
            </a:r>
            <a:r>
              <a:rPr lang="en-US" sz="1600" dirty="0">
                <a:solidFill>
                  <a:srgbClr val="FFFFFF"/>
                </a:solidFill>
                <a:effectLst/>
              </a:rPr>
              <a:t> </a:t>
            </a:r>
            <a:r>
              <a:rPr lang="en-US" sz="1600" dirty="0" err="1">
                <a:solidFill>
                  <a:srgbClr val="FFFFFF"/>
                </a:solidFill>
                <a:effectLst/>
              </a:rPr>
              <a:t>tác</a:t>
            </a:r>
            <a:r>
              <a:rPr lang="en-US" sz="1600" dirty="0">
                <a:solidFill>
                  <a:srgbClr val="FFFFFF"/>
                </a:solidFill>
                <a:effectLst/>
              </a:rPr>
              <a:t>.</a:t>
            </a:r>
          </a:p>
        </p:txBody>
      </p:sp>
      <p:pic>
        <p:nvPicPr>
          <p:cNvPr id="5" name="Picture 4">
            <a:extLst>
              <a:ext uri="{FF2B5EF4-FFF2-40B4-BE49-F238E27FC236}">
                <a16:creationId xmlns:a16="http://schemas.microsoft.com/office/drawing/2014/main" id="{FC9593DF-890D-1044-A516-F03F6A85BF33}"/>
              </a:ext>
            </a:extLst>
          </p:cNvPr>
          <p:cNvPicPr>
            <a:picLocks noChangeAspect="1"/>
          </p:cNvPicPr>
          <p:nvPr/>
        </p:nvPicPr>
        <p:blipFill>
          <a:blip r:embed="rId3">
            <a:extLst>
              <a:ext uri="{28A0092B-C50C-407E-A947-70E740481C1C}">
                <a14:useLocalDpi xmlns:a14="http://schemas.microsoft.com/office/drawing/2010/main" val="0"/>
              </a:ext>
            </a:extLst>
          </a:blip>
          <a:srcRect l="10766" r="7609" b="1"/>
          <a:stretch/>
        </p:blipFill>
        <p:spPr bwMode="auto">
          <a:xfrm>
            <a:off x="6096000" y="1841536"/>
            <a:ext cx="5455921" cy="3174928"/>
          </a:xfrm>
          <a:prstGeom prst="rect">
            <a:avLst/>
          </a:prstGeom>
          <a:noFill/>
        </p:spPr>
      </p:pic>
    </p:spTree>
    <p:extLst>
      <p:ext uri="{BB962C8B-B14F-4D97-AF65-F5344CB8AC3E}">
        <p14:creationId xmlns:p14="http://schemas.microsoft.com/office/powerpoint/2010/main" val="945310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766AE3-27CB-B731-53D9-C38C62394151}"/>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E815B-E33C-69BF-99CD-FCBDAD989C09}"/>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b="0" dirty="0" err="1">
                <a:solidFill>
                  <a:srgbClr val="FFFFFF"/>
                </a:solidFill>
              </a:rPr>
              <a:t>QLKhuyenMai</a:t>
            </a:r>
            <a:endParaRPr lang="en-US" sz="5000" b="0" dirty="0">
              <a:solidFill>
                <a:srgbClr val="FFFFFF"/>
              </a:solidFill>
            </a:endParaRPr>
          </a:p>
        </p:txBody>
      </p:sp>
      <p:cxnSp>
        <p:nvCxnSpPr>
          <p:cNvPr id="43" name="Straight Connector 42">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925C3B-FBAF-4C37-E8D5-BFEA2E705856}"/>
              </a:ext>
            </a:extLst>
          </p:cNvPr>
          <p:cNvSpPr txBox="1"/>
          <p:nvPr/>
        </p:nvSpPr>
        <p:spPr>
          <a:xfrm>
            <a:off x="1024129" y="2286000"/>
            <a:ext cx="3791711" cy="3931920"/>
          </a:xfrm>
          <a:prstGeom prst="rect">
            <a:avLst/>
          </a:prstGeom>
        </p:spPr>
        <p:txBody>
          <a:bodyPr vert="horz" lIns="45720" tIns="45720" rIns="45720" bIns="45720" rtlCol="0">
            <a:normAutofit/>
          </a:bodyPr>
          <a:lstStyle/>
          <a:p>
            <a:pPr>
              <a:lnSpc>
                <a:spcPct val="90000"/>
              </a:lnSpc>
              <a:spcAft>
                <a:spcPts val="1000"/>
              </a:spcAft>
              <a:buClr>
                <a:schemeClr val="accent1"/>
              </a:buClr>
            </a:pPr>
            <a:r>
              <a:rPr lang="en-US" dirty="0" err="1">
                <a:solidFill>
                  <a:srgbClr val="FFFFFF"/>
                </a:solidFill>
                <a:effectLst/>
              </a:rPr>
              <a:t>Chức</a:t>
            </a:r>
            <a:r>
              <a:rPr lang="en-US" dirty="0">
                <a:solidFill>
                  <a:srgbClr val="FFFFFF"/>
                </a:solidFill>
                <a:effectLst/>
              </a:rPr>
              <a:t> </a:t>
            </a:r>
            <a:r>
              <a:rPr lang="en-US" dirty="0" err="1">
                <a:solidFill>
                  <a:srgbClr val="FFFFFF"/>
                </a:solidFill>
                <a:effectLst/>
              </a:rPr>
              <a:t>năng</a:t>
            </a:r>
            <a:r>
              <a:rPr lang="en-US" dirty="0">
                <a:solidFill>
                  <a:srgbClr val="FFFFFF"/>
                </a:solidFill>
                <a:effectLst/>
              </a:rPr>
              <a:t> </a:t>
            </a:r>
            <a:r>
              <a:rPr lang="en-US" dirty="0" err="1">
                <a:solidFill>
                  <a:srgbClr val="FFFFFF"/>
                </a:solidFill>
                <a:effectLst/>
              </a:rPr>
              <a:t>giúp</a:t>
            </a:r>
            <a:r>
              <a:rPr lang="en-US" dirty="0">
                <a:solidFill>
                  <a:srgbClr val="FFFFFF"/>
                </a:solidFill>
                <a:effectLst/>
              </a:rPr>
              <a:t> </a:t>
            </a:r>
            <a:r>
              <a:rPr lang="en-US" dirty="0" err="1">
                <a:solidFill>
                  <a:srgbClr val="FFFFFF"/>
                </a:solidFill>
                <a:effectLst/>
              </a:rPr>
              <a:t>nhân</a:t>
            </a:r>
            <a:r>
              <a:rPr lang="en-US" dirty="0">
                <a:solidFill>
                  <a:srgbClr val="FFFFFF"/>
                </a:solidFill>
                <a:effectLst/>
              </a:rPr>
              <a:t> </a:t>
            </a:r>
            <a:r>
              <a:rPr lang="en-US" dirty="0" err="1">
                <a:solidFill>
                  <a:srgbClr val="FFFFFF"/>
                </a:solidFill>
                <a:effectLst/>
              </a:rPr>
              <a:t>viên</a:t>
            </a:r>
            <a:r>
              <a:rPr lang="en-US" dirty="0">
                <a:solidFill>
                  <a:srgbClr val="FFFFFF"/>
                </a:solidFill>
                <a:effectLst/>
              </a:rPr>
              <a:t> </a:t>
            </a:r>
            <a:r>
              <a:rPr lang="en-US" dirty="0" err="1">
                <a:solidFill>
                  <a:srgbClr val="FFFFFF"/>
                </a:solidFill>
                <a:effectLst/>
              </a:rPr>
              <a:t>quản</a:t>
            </a:r>
            <a:r>
              <a:rPr lang="en-US" dirty="0">
                <a:solidFill>
                  <a:srgbClr val="FFFFFF"/>
                </a:solidFill>
                <a:effectLst/>
              </a:rPr>
              <a:t> </a:t>
            </a:r>
            <a:r>
              <a:rPr lang="en-US" dirty="0" err="1">
                <a:solidFill>
                  <a:srgbClr val="FFFFFF"/>
                </a:solidFill>
                <a:effectLst/>
              </a:rPr>
              <a:t>lý</a:t>
            </a:r>
            <a:r>
              <a:rPr lang="en-US" dirty="0">
                <a:solidFill>
                  <a:srgbClr val="FFFFFF"/>
                </a:solidFill>
                <a:effectLst/>
              </a:rPr>
              <a:t> </a:t>
            </a:r>
            <a:r>
              <a:rPr lang="en-US" dirty="0" err="1">
                <a:solidFill>
                  <a:srgbClr val="FFFFFF"/>
                </a:solidFill>
                <a:effectLst/>
              </a:rPr>
              <a:t>các</a:t>
            </a:r>
            <a:r>
              <a:rPr lang="en-US" dirty="0">
                <a:solidFill>
                  <a:srgbClr val="FFFFFF"/>
                </a:solidFill>
                <a:effectLst/>
              </a:rPr>
              <a:t> </a:t>
            </a:r>
            <a:r>
              <a:rPr lang="en-US" dirty="0" err="1">
                <a:solidFill>
                  <a:srgbClr val="FFFFFF"/>
                </a:solidFill>
                <a:effectLst/>
              </a:rPr>
              <a:t>chương</a:t>
            </a:r>
            <a:r>
              <a:rPr lang="en-US" dirty="0">
                <a:solidFill>
                  <a:srgbClr val="FFFFFF"/>
                </a:solidFill>
                <a:effectLst/>
              </a:rPr>
              <a:t> </a:t>
            </a:r>
            <a:r>
              <a:rPr lang="en-US" dirty="0" err="1">
                <a:solidFill>
                  <a:srgbClr val="FFFFFF"/>
                </a:solidFill>
                <a:effectLst/>
              </a:rPr>
              <a:t>trình</a:t>
            </a:r>
            <a:r>
              <a:rPr lang="en-US" dirty="0">
                <a:solidFill>
                  <a:srgbClr val="FFFFFF"/>
                </a:solidFill>
                <a:effectLst/>
              </a:rPr>
              <a:t> </a:t>
            </a:r>
            <a:r>
              <a:rPr lang="en-US" dirty="0" err="1">
                <a:solidFill>
                  <a:srgbClr val="FFFFFF"/>
                </a:solidFill>
                <a:effectLst/>
              </a:rPr>
              <a:t>khuyến</a:t>
            </a:r>
            <a:r>
              <a:rPr lang="en-US" dirty="0">
                <a:solidFill>
                  <a:srgbClr val="FFFFFF"/>
                </a:solidFill>
                <a:effectLst/>
              </a:rPr>
              <a:t> </a:t>
            </a:r>
            <a:r>
              <a:rPr lang="en-US" dirty="0" err="1">
                <a:solidFill>
                  <a:srgbClr val="FFFFFF"/>
                </a:solidFill>
                <a:effectLst/>
              </a:rPr>
              <a:t>mãi</a:t>
            </a:r>
            <a:r>
              <a:rPr lang="en-US" dirty="0">
                <a:solidFill>
                  <a:srgbClr val="FFFFFF"/>
                </a:solidFill>
                <a:effectLst/>
              </a:rPr>
              <a:t> </a:t>
            </a:r>
            <a:r>
              <a:rPr lang="en-US" dirty="0" err="1">
                <a:solidFill>
                  <a:srgbClr val="FFFFFF"/>
                </a:solidFill>
                <a:effectLst/>
              </a:rPr>
              <a:t>áp</a:t>
            </a:r>
            <a:r>
              <a:rPr lang="en-US" dirty="0">
                <a:solidFill>
                  <a:srgbClr val="FFFFFF"/>
                </a:solidFill>
                <a:effectLst/>
              </a:rPr>
              <a:t> </a:t>
            </a:r>
            <a:r>
              <a:rPr lang="en-US" dirty="0" err="1">
                <a:solidFill>
                  <a:srgbClr val="FFFFFF"/>
                </a:solidFill>
                <a:effectLst/>
              </a:rPr>
              <a:t>dụng</a:t>
            </a:r>
            <a:r>
              <a:rPr lang="en-US" dirty="0">
                <a:solidFill>
                  <a:srgbClr val="FFFFFF"/>
                </a:solidFill>
                <a:effectLst/>
              </a:rPr>
              <a:t> </a:t>
            </a:r>
            <a:r>
              <a:rPr lang="en-US" dirty="0" err="1">
                <a:solidFill>
                  <a:srgbClr val="FFFFFF"/>
                </a:solidFill>
                <a:effectLst/>
              </a:rPr>
              <a:t>cho</a:t>
            </a:r>
            <a:r>
              <a:rPr lang="en-US" dirty="0">
                <a:solidFill>
                  <a:srgbClr val="FFFFFF"/>
                </a:solidFill>
                <a:effectLst/>
              </a:rPr>
              <a:t> </a:t>
            </a:r>
            <a:r>
              <a:rPr lang="en-US" dirty="0" err="1">
                <a:solidFill>
                  <a:srgbClr val="FFFFFF"/>
                </a:solidFill>
                <a:effectLst/>
              </a:rPr>
              <a:t>sản</a:t>
            </a:r>
            <a:r>
              <a:rPr lang="en-US" dirty="0">
                <a:solidFill>
                  <a:srgbClr val="FFFFFF"/>
                </a:solidFill>
                <a:effectLst/>
              </a:rPr>
              <a:t> </a:t>
            </a:r>
            <a:r>
              <a:rPr lang="en-US" dirty="0" err="1">
                <a:solidFill>
                  <a:srgbClr val="FFFFFF"/>
                </a:solidFill>
                <a:effectLst/>
              </a:rPr>
              <a:t>phẩm</a:t>
            </a:r>
            <a:r>
              <a:rPr lang="en-US" dirty="0">
                <a:solidFill>
                  <a:srgbClr val="FFFFFF"/>
                </a:solidFill>
                <a:effectLst/>
              </a:rPr>
              <a:t> </a:t>
            </a:r>
            <a:r>
              <a:rPr lang="en-US" dirty="0" err="1">
                <a:solidFill>
                  <a:srgbClr val="FFFFFF"/>
                </a:solidFill>
                <a:effectLst/>
              </a:rPr>
              <a:t>như</a:t>
            </a:r>
            <a:r>
              <a:rPr lang="en-US" dirty="0">
                <a:solidFill>
                  <a:srgbClr val="FFFFFF"/>
                </a:solidFill>
                <a:effectLst/>
              </a:rPr>
              <a:t> </a:t>
            </a:r>
            <a:r>
              <a:rPr lang="en-US" dirty="0" err="1">
                <a:solidFill>
                  <a:srgbClr val="FFFFFF"/>
                </a:solidFill>
                <a:effectLst/>
              </a:rPr>
              <a:t>giảm</a:t>
            </a:r>
            <a:r>
              <a:rPr lang="en-US" dirty="0">
                <a:solidFill>
                  <a:srgbClr val="FFFFFF"/>
                </a:solidFill>
                <a:effectLst/>
              </a:rPr>
              <a:t> </a:t>
            </a:r>
            <a:r>
              <a:rPr lang="en-US" dirty="0" err="1">
                <a:solidFill>
                  <a:srgbClr val="FFFFFF"/>
                </a:solidFill>
                <a:effectLst/>
              </a:rPr>
              <a:t>giá</a:t>
            </a:r>
            <a:r>
              <a:rPr lang="en-US" dirty="0">
                <a:solidFill>
                  <a:srgbClr val="FFFFFF"/>
                </a:solidFill>
                <a:effectLst/>
              </a:rPr>
              <a:t>, </a:t>
            </a:r>
            <a:r>
              <a:rPr lang="en-US" dirty="0" err="1">
                <a:solidFill>
                  <a:srgbClr val="FFFFFF"/>
                </a:solidFill>
                <a:effectLst/>
              </a:rPr>
              <a:t>quà</a:t>
            </a:r>
            <a:r>
              <a:rPr lang="en-US" dirty="0">
                <a:solidFill>
                  <a:srgbClr val="FFFFFF"/>
                </a:solidFill>
                <a:effectLst/>
              </a:rPr>
              <a:t> </a:t>
            </a:r>
            <a:r>
              <a:rPr lang="en-US" dirty="0" err="1">
                <a:solidFill>
                  <a:srgbClr val="FFFFFF"/>
                </a:solidFill>
                <a:effectLst/>
              </a:rPr>
              <a:t>tặng</a:t>
            </a:r>
            <a:r>
              <a:rPr lang="en-US" dirty="0">
                <a:solidFill>
                  <a:srgbClr val="FFFFFF"/>
                </a:solidFill>
                <a:effectLst/>
              </a:rPr>
              <a:t>, </a:t>
            </a:r>
            <a:r>
              <a:rPr lang="en-US" dirty="0" err="1">
                <a:solidFill>
                  <a:srgbClr val="FFFFFF"/>
                </a:solidFill>
                <a:effectLst/>
              </a:rPr>
              <a:t>khuyến</a:t>
            </a:r>
            <a:r>
              <a:rPr lang="en-US" dirty="0">
                <a:solidFill>
                  <a:srgbClr val="FFFFFF"/>
                </a:solidFill>
                <a:effectLst/>
              </a:rPr>
              <a:t> </a:t>
            </a:r>
            <a:r>
              <a:rPr lang="en-US" dirty="0" err="1">
                <a:solidFill>
                  <a:srgbClr val="FFFFFF"/>
                </a:solidFill>
                <a:effectLst/>
              </a:rPr>
              <a:t>mãi</a:t>
            </a:r>
            <a:r>
              <a:rPr lang="en-US" dirty="0">
                <a:solidFill>
                  <a:srgbClr val="FFFFFF"/>
                </a:solidFill>
                <a:effectLst/>
              </a:rPr>
              <a:t> </a:t>
            </a:r>
            <a:r>
              <a:rPr lang="en-US" dirty="0" err="1">
                <a:solidFill>
                  <a:srgbClr val="FFFFFF"/>
                </a:solidFill>
                <a:effectLst/>
              </a:rPr>
              <a:t>theo</a:t>
            </a:r>
            <a:r>
              <a:rPr lang="en-US" dirty="0">
                <a:solidFill>
                  <a:srgbClr val="FFFFFF"/>
                </a:solidFill>
                <a:effectLst/>
              </a:rPr>
              <a:t> </a:t>
            </a:r>
            <a:r>
              <a:rPr lang="en-US" dirty="0" err="1">
                <a:solidFill>
                  <a:srgbClr val="FFFFFF"/>
                </a:solidFill>
                <a:effectLst/>
              </a:rPr>
              <a:t>thời</a:t>
            </a:r>
            <a:r>
              <a:rPr lang="en-US" dirty="0">
                <a:solidFill>
                  <a:srgbClr val="FFFFFF"/>
                </a:solidFill>
                <a:effectLst/>
              </a:rPr>
              <a:t> </a:t>
            </a:r>
            <a:r>
              <a:rPr lang="en-US" dirty="0" err="1">
                <a:solidFill>
                  <a:srgbClr val="FFFFFF"/>
                </a:solidFill>
                <a:effectLst/>
              </a:rPr>
              <a:t>gian</a:t>
            </a:r>
            <a:r>
              <a:rPr lang="en-US" dirty="0">
                <a:solidFill>
                  <a:srgbClr val="FFFFFF"/>
                </a:solidFill>
                <a:effectLst/>
              </a:rPr>
              <a:t>,… </a:t>
            </a:r>
            <a:r>
              <a:rPr lang="en-US" dirty="0" err="1">
                <a:solidFill>
                  <a:srgbClr val="FFFFFF"/>
                </a:solidFill>
                <a:effectLst/>
              </a:rPr>
              <a:t>nhằm</a:t>
            </a:r>
            <a:r>
              <a:rPr lang="en-US" dirty="0">
                <a:solidFill>
                  <a:srgbClr val="FFFFFF"/>
                </a:solidFill>
                <a:effectLst/>
              </a:rPr>
              <a:t> </a:t>
            </a:r>
            <a:r>
              <a:rPr lang="en-US" dirty="0" err="1">
                <a:solidFill>
                  <a:srgbClr val="FFFFFF"/>
                </a:solidFill>
                <a:effectLst/>
              </a:rPr>
              <a:t>kích</a:t>
            </a:r>
            <a:r>
              <a:rPr lang="en-US" dirty="0">
                <a:solidFill>
                  <a:srgbClr val="FFFFFF"/>
                </a:solidFill>
                <a:effectLst/>
              </a:rPr>
              <a:t> </a:t>
            </a:r>
            <a:r>
              <a:rPr lang="en-US" dirty="0" err="1">
                <a:solidFill>
                  <a:srgbClr val="FFFFFF"/>
                </a:solidFill>
                <a:effectLst/>
              </a:rPr>
              <a:t>cầu</a:t>
            </a:r>
            <a:r>
              <a:rPr lang="en-US" dirty="0">
                <a:solidFill>
                  <a:srgbClr val="FFFFFF"/>
                </a:solidFill>
                <a:effectLst/>
              </a:rPr>
              <a:t> </a:t>
            </a:r>
            <a:r>
              <a:rPr lang="en-US" dirty="0" err="1">
                <a:solidFill>
                  <a:srgbClr val="FFFFFF"/>
                </a:solidFill>
                <a:effectLst/>
              </a:rPr>
              <a:t>tiêu</a:t>
            </a:r>
            <a:r>
              <a:rPr lang="en-US" dirty="0">
                <a:solidFill>
                  <a:srgbClr val="FFFFFF"/>
                </a:solidFill>
                <a:effectLst/>
              </a:rPr>
              <a:t> </a:t>
            </a:r>
            <a:r>
              <a:rPr lang="en-US" dirty="0" err="1">
                <a:solidFill>
                  <a:srgbClr val="FFFFFF"/>
                </a:solidFill>
                <a:effectLst/>
              </a:rPr>
              <a:t>dùng</a:t>
            </a:r>
            <a:r>
              <a:rPr lang="en-US" dirty="0">
                <a:solidFill>
                  <a:srgbClr val="FFFFFF"/>
                </a:solidFill>
                <a:effectLst/>
              </a:rPr>
              <a:t> </a:t>
            </a:r>
            <a:r>
              <a:rPr lang="en-US" dirty="0" err="1">
                <a:solidFill>
                  <a:srgbClr val="FFFFFF"/>
                </a:solidFill>
                <a:effectLst/>
              </a:rPr>
              <a:t>và</a:t>
            </a:r>
            <a:r>
              <a:rPr lang="en-US" dirty="0">
                <a:solidFill>
                  <a:srgbClr val="FFFFFF"/>
                </a:solidFill>
                <a:effectLst/>
              </a:rPr>
              <a:t> </a:t>
            </a:r>
            <a:r>
              <a:rPr lang="en-US" dirty="0" err="1">
                <a:solidFill>
                  <a:srgbClr val="FFFFFF"/>
                </a:solidFill>
                <a:effectLst/>
              </a:rPr>
              <a:t>tăng</a:t>
            </a:r>
            <a:r>
              <a:rPr lang="en-US" dirty="0">
                <a:solidFill>
                  <a:srgbClr val="FFFFFF"/>
                </a:solidFill>
                <a:effectLst/>
              </a:rPr>
              <a:t> </a:t>
            </a:r>
            <a:r>
              <a:rPr lang="en-US" dirty="0" err="1">
                <a:solidFill>
                  <a:srgbClr val="FFFFFF"/>
                </a:solidFill>
                <a:effectLst/>
              </a:rPr>
              <a:t>doanh</a:t>
            </a:r>
            <a:r>
              <a:rPr lang="en-US" dirty="0">
                <a:solidFill>
                  <a:srgbClr val="FFFFFF"/>
                </a:solidFill>
                <a:effectLst/>
              </a:rPr>
              <a:t> </a:t>
            </a:r>
            <a:r>
              <a:rPr lang="en-US" dirty="0" err="1">
                <a:solidFill>
                  <a:srgbClr val="FFFFFF"/>
                </a:solidFill>
                <a:effectLst/>
              </a:rPr>
              <a:t>số</a:t>
            </a:r>
            <a:r>
              <a:rPr lang="en-US" dirty="0">
                <a:solidFill>
                  <a:srgbClr val="FFFFFF"/>
                </a:solidFill>
                <a:effectLst/>
              </a:rPr>
              <a:t> </a:t>
            </a:r>
            <a:r>
              <a:rPr lang="en-US" dirty="0" err="1">
                <a:solidFill>
                  <a:srgbClr val="FFFFFF"/>
                </a:solidFill>
                <a:effectLst/>
              </a:rPr>
              <a:t>bán</a:t>
            </a:r>
            <a:r>
              <a:rPr lang="en-US" dirty="0">
                <a:solidFill>
                  <a:srgbClr val="FFFFFF"/>
                </a:solidFill>
                <a:effectLst/>
              </a:rPr>
              <a:t> </a:t>
            </a:r>
            <a:r>
              <a:rPr lang="en-US" dirty="0" err="1">
                <a:solidFill>
                  <a:srgbClr val="FFFFFF"/>
                </a:solidFill>
                <a:effectLst/>
              </a:rPr>
              <a:t>hàng</a:t>
            </a:r>
            <a:endParaRPr lang="en-US" dirty="0">
              <a:solidFill>
                <a:srgbClr val="FFFFFF"/>
              </a:solidFill>
              <a:effectLst/>
            </a:endParaRPr>
          </a:p>
        </p:txBody>
      </p:sp>
      <p:pic>
        <p:nvPicPr>
          <p:cNvPr id="9" name="Picture 8">
            <a:extLst>
              <a:ext uri="{FF2B5EF4-FFF2-40B4-BE49-F238E27FC236}">
                <a16:creationId xmlns:a16="http://schemas.microsoft.com/office/drawing/2014/main" id="{1135572B-F9C9-1C85-5C49-AF662A58AB77}"/>
              </a:ext>
            </a:extLst>
          </p:cNvPr>
          <p:cNvPicPr>
            <a:picLocks noChangeAspect="1"/>
          </p:cNvPicPr>
          <p:nvPr/>
        </p:nvPicPr>
        <p:blipFill>
          <a:blip r:embed="rId3">
            <a:extLst>
              <a:ext uri="{28A0092B-C50C-407E-A947-70E740481C1C}">
                <a14:useLocalDpi xmlns:a14="http://schemas.microsoft.com/office/drawing/2010/main" val="0"/>
              </a:ext>
            </a:extLst>
          </a:blip>
          <a:srcRect l="18898" r="25348" b="-1"/>
          <a:stretch/>
        </p:blipFill>
        <p:spPr bwMode="auto">
          <a:xfrm>
            <a:off x="6096000" y="640080"/>
            <a:ext cx="5455921" cy="5577840"/>
          </a:xfrm>
          <a:prstGeom prst="rect">
            <a:avLst/>
          </a:prstGeom>
          <a:noFill/>
        </p:spPr>
      </p:pic>
    </p:spTree>
    <p:extLst>
      <p:ext uri="{BB962C8B-B14F-4D97-AF65-F5344CB8AC3E}">
        <p14:creationId xmlns:p14="http://schemas.microsoft.com/office/powerpoint/2010/main" val="1425562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1B390-C5BD-EAA6-9A5E-F684B602CDE1}"/>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A692105D-D658-1351-1698-9BEA8E7F32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EBF4C9-5178-0ACF-13A6-B51A1003B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D6FA3-5213-A325-9089-585AC91F3513}"/>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b="0" dirty="0" err="1">
                <a:solidFill>
                  <a:srgbClr val="FFFFFF"/>
                </a:solidFill>
              </a:rPr>
              <a:t>QLKhuyenMai</a:t>
            </a:r>
            <a:endParaRPr lang="en-US" sz="5000" b="0" dirty="0">
              <a:solidFill>
                <a:srgbClr val="FFFFFF"/>
              </a:solidFill>
            </a:endParaRPr>
          </a:p>
        </p:txBody>
      </p:sp>
      <p:cxnSp>
        <p:nvCxnSpPr>
          <p:cNvPr id="43" name="Straight Connector 42">
            <a:extLst>
              <a:ext uri="{FF2B5EF4-FFF2-40B4-BE49-F238E27FC236}">
                <a16:creationId xmlns:a16="http://schemas.microsoft.com/office/drawing/2014/main" id="{D85357B1-DDDF-58DC-0591-F25D1D03D6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D54718-1FE7-A573-8523-928545F8128D}"/>
              </a:ext>
            </a:extLst>
          </p:cNvPr>
          <p:cNvSpPr txBox="1"/>
          <p:nvPr/>
        </p:nvSpPr>
        <p:spPr>
          <a:xfrm>
            <a:off x="526289" y="2099756"/>
            <a:ext cx="4942259" cy="4173028"/>
          </a:xfrm>
          <a:prstGeom prst="rect">
            <a:avLst/>
          </a:prstGeom>
        </p:spPr>
        <p:txBody>
          <a:bodyPr vert="horz" lIns="45720" tIns="45720" rIns="45720" bIns="45720" rtlCol="0">
            <a:noAutofit/>
          </a:bodyPr>
          <a:lstStyle/>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1.Người dùng truy cập module "Khuyến mãi".</a:t>
            </a:r>
          </a:p>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2.Hệ thống hiển thị danh sách chương trình khuyến mãi.</a:t>
            </a:r>
          </a:p>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3.Người dùng có thể thực hiện các thao tác:</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oThêm mới: Nhập thông tin chương trình (tên, loại, ngày bắt đầu/kết thúc, sản phẩm áp dụng) → Gửi yêu cầu → Hệ thống lưu vào cơ sở dữ liệu.</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oSửa: Chọn một chương trình khuyến mãi → Cập nhật nội dung → Xác nhận → Hệ thống ghi đè dữ liệu cũ.</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oXoá: Chọn chương trình cần xoá → Xác nhận → Hệ thống loại bỏ khỏi cơ sở dữ liệu.</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oTìm kiếm: Nhập từ khóa (tên chương trình, mã sản phẩm, thời gian) → Hệ thống lọc và hiển thị kết quả.</a:t>
            </a:r>
          </a:p>
        </p:txBody>
      </p:sp>
      <p:pic>
        <p:nvPicPr>
          <p:cNvPr id="9" name="Picture 8">
            <a:extLst>
              <a:ext uri="{FF2B5EF4-FFF2-40B4-BE49-F238E27FC236}">
                <a16:creationId xmlns:a16="http://schemas.microsoft.com/office/drawing/2014/main" id="{4E245BEF-AFAA-55FA-59F8-B0440643331B}"/>
              </a:ext>
            </a:extLst>
          </p:cNvPr>
          <p:cNvPicPr>
            <a:picLocks noChangeAspect="1"/>
          </p:cNvPicPr>
          <p:nvPr/>
        </p:nvPicPr>
        <p:blipFill>
          <a:blip r:embed="rId3">
            <a:extLst>
              <a:ext uri="{28A0092B-C50C-407E-A947-70E740481C1C}">
                <a14:useLocalDpi xmlns:a14="http://schemas.microsoft.com/office/drawing/2010/main" val="0"/>
              </a:ext>
            </a:extLst>
          </a:blip>
          <a:srcRect l="18898" r="25348" b="-1"/>
          <a:stretch/>
        </p:blipFill>
        <p:spPr bwMode="auto">
          <a:xfrm>
            <a:off x="6096000" y="640080"/>
            <a:ext cx="5455921" cy="5577840"/>
          </a:xfrm>
          <a:prstGeom prst="rect">
            <a:avLst/>
          </a:prstGeom>
          <a:noFill/>
        </p:spPr>
      </p:pic>
    </p:spTree>
    <p:extLst>
      <p:ext uri="{BB962C8B-B14F-4D97-AF65-F5344CB8AC3E}">
        <p14:creationId xmlns:p14="http://schemas.microsoft.com/office/powerpoint/2010/main" val="17845546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09850C-1422-EC02-46C5-9DB09D75C70B}"/>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F16D1-7E35-6F5B-2CE8-87C94DFE62A4}"/>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dirty="0" err="1">
                <a:solidFill>
                  <a:srgbClr val="FFFFFF"/>
                </a:solidFill>
              </a:rPr>
              <a:t>QLKhuyenMai</a:t>
            </a:r>
            <a:endParaRPr lang="en-US" sz="5000" b="0" dirty="0">
              <a:solidFill>
                <a:srgbClr val="FFFFFF"/>
              </a:solidFill>
            </a:endParaRPr>
          </a:p>
        </p:txBody>
      </p:sp>
      <p:cxnSp>
        <p:nvCxnSpPr>
          <p:cNvPr id="34" name="Straight Connector 33">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151EE48-05E4-06F5-D21A-AF96BF6607EB}"/>
              </a:ext>
            </a:extLst>
          </p:cNvPr>
          <p:cNvSpPr txBox="1"/>
          <p:nvPr/>
        </p:nvSpPr>
        <p:spPr>
          <a:xfrm>
            <a:off x="1024129" y="2286000"/>
            <a:ext cx="3791711" cy="3931920"/>
          </a:xfrm>
          <a:prstGeom prst="rect">
            <a:avLst/>
          </a:prstGeom>
        </p:spPr>
        <p:txBody>
          <a:bodyPr vert="horz" lIns="45720" tIns="45720" rIns="45720" bIns="45720" rtlCol="0">
            <a:normAutofit/>
          </a:bodyPr>
          <a:lstStyle/>
          <a:p>
            <a:pPr>
              <a:lnSpc>
                <a:spcPct val="90000"/>
              </a:lnSpc>
              <a:spcAft>
                <a:spcPts val="1000"/>
              </a:spcAft>
              <a:buClr>
                <a:schemeClr val="accent1"/>
              </a:buClr>
            </a:pPr>
            <a:r>
              <a:rPr lang="en-US" sz="1300" dirty="0" err="1">
                <a:solidFill>
                  <a:srgbClr val="FFFFFF"/>
                </a:solidFill>
                <a:effectLst/>
              </a:rPr>
              <a:t>Dòng</a:t>
            </a:r>
            <a:r>
              <a:rPr lang="en-US" sz="1300" dirty="0">
                <a:solidFill>
                  <a:srgbClr val="FFFFFF"/>
                </a:solidFill>
                <a:effectLst/>
              </a:rPr>
              <a:t> </a:t>
            </a:r>
            <a:r>
              <a:rPr lang="en-US" sz="1300" dirty="0" err="1">
                <a:solidFill>
                  <a:srgbClr val="FFFFFF"/>
                </a:solidFill>
                <a:effectLst/>
              </a:rPr>
              <a:t>sự</a:t>
            </a:r>
            <a:r>
              <a:rPr lang="en-US" sz="1300" dirty="0">
                <a:solidFill>
                  <a:srgbClr val="FFFFFF"/>
                </a:solidFill>
                <a:effectLst/>
              </a:rPr>
              <a:t> </a:t>
            </a:r>
            <a:r>
              <a:rPr lang="en-US" sz="1300" dirty="0" err="1">
                <a:solidFill>
                  <a:srgbClr val="FFFFFF"/>
                </a:solidFill>
                <a:effectLst/>
              </a:rPr>
              <a:t>kiện</a:t>
            </a:r>
            <a:r>
              <a:rPr lang="en-US" sz="1300" dirty="0">
                <a:solidFill>
                  <a:srgbClr val="FFFFFF"/>
                </a:solidFill>
                <a:effectLst/>
              </a:rPr>
              <a:t> </a:t>
            </a:r>
            <a:r>
              <a:rPr lang="en-US" sz="1300" dirty="0" err="1">
                <a:solidFill>
                  <a:srgbClr val="FFFFFF"/>
                </a:solidFill>
                <a:effectLst/>
              </a:rPr>
              <a:t>chính</a:t>
            </a:r>
            <a:r>
              <a:rPr lang="en-US" sz="1300" dirty="0">
                <a:solidFill>
                  <a:srgbClr val="FFFFFF"/>
                </a:solidFill>
                <a:effectLst/>
              </a:rPr>
              <a:t>:</a:t>
            </a:r>
          </a:p>
          <a:p>
            <a:pPr>
              <a:lnSpc>
                <a:spcPct val="90000"/>
              </a:lnSpc>
              <a:spcAft>
                <a:spcPts val="1000"/>
              </a:spcAft>
              <a:buClr>
                <a:schemeClr val="accent1"/>
              </a:buClr>
            </a:pPr>
            <a:r>
              <a:rPr lang="en-US" sz="1300" dirty="0" err="1">
                <a:solidFill>
                  <a:srgbClr val="FFFFFF"/>
                </a:solidFill>
                <a:effectLst/>
              </a:rPr>
              <a:t>Nhân</a:t>
            </a:r>
            <a:r>
              <a:rPr lang="en-US" sz="1300" dirty="0">
                <a:solidFill>
                  <a:srgbClr val="FFFFFF"/>
                </a:solidFill>
                <a:effectLst/>
              </a:rPr>
              <a:t> </a:t>
            </a:r>
            <a:r>
              <a:rPr lang="en-US" sz="1300" dirty="0" err="1">
                <a:solidFill>
                  <a:srgbClr val="FFFFFF"/>
                </a:solidFill>
                <a:effectLst/>
              </a:rPr>
              <a:t>viên</a:t>
            </a:r>
            <a:r>
              <a:rPr lang="en-US" sz="1300" dirty="0">
                <a:solidFill>
                  <a:srgbClr val="FFFFFF"/>
                </a:solidFill>
                <a:effectLst/>
              </a:rPr>
              <a:t> </a:t>
            </a:r>
            <a:r>
              <a:rPr lang="en-US" sz="1300" dirty="0" err="1">
                <a:solidFill>
                  <a:srgbClr val="FFFFFF"/>
                </a:solidFill>
                <a:effectLst/>
              </a:rPr>
              <a:t>truy</a:t>
            </a:r>
            <a:r>
              <a:rPr lang="en-US" sz="1300" dirty="0">
                <a:solidFill>
                  <a:srgbClr val="FFFFFF"/>
                </a:solidFill>
                <a:effectLst/>
              </a:rPr>
              <a:t> </a:t>
            </a:r>
            <a:r>
              <a:rPr lang="en-US" sz="1300" dirty="0" err="1">
                <a:solidFill>
                  <a:srgbClr val="FFFFFF"/>
                </a:solidFill>
                <a:effectLst/>
              </a:rPr>
              <a:t>cập</a:t>
            </a:r>
            <a:r>
              <a:rPr lang="en-US" sz="1300" dirty="0">
                <a:solidFill>
                  <a:srgbClr val="FFFFFF"/>
                </a:solidFill>
                <a:effectLst/>
              </a:rPr>
              <a:t> </a:t>
            </a:r>
            <a:r>
              <a:rPr lang="en-US" sz="1300" dirty="0" err="1">
                <a:solidFill>
                  <a:srgbClr val="FFFFFF"/>
                </a:solidFill>
                <a:effectLst/>
              </a:rPr>
              <a:t>trang</a:t>
            </a:r>
            <a:r>
              <a:rPr lang="en-US" sz="1300" dirty="0">
                <a:solidFill>
                  <a:srgbClr val="FFFFFF"/>
                </a:solidFill>
                <a:effectLst/>
              </a:rPr>
              <a:t> </a:t>
            </a:r>
            <a:r>
              <a:rPr lang="en-US" sz="1300" dirty="0" err="1">
                <a:solidFill>
                  <a:srgbClr val="FFFFFF"/>
                </a:solidFill>
                <a:effectLst/>
              </a:rPr>
              <a:t>quản</a:t>
            </a:r>
            <a:r>
              <a:rPr lang="en-US" sz="1300" dirty="0">
                <a:solidFill>
                  <a:srgbClr val="FFFFFF"/>
                </a:solidFill>
                <a:effectLst/>
              </a:rPr>
              <a:t> </a:t>
            </a:r>
            <a:r>
              <a:rPr lang="en-US" sz="1300" dirty="0" err="1">
                <a:solidFill>
                  <a:srgbClr val="FFFFFF"/>
                </a:solidFill>
                <a:effectLst/>
              </a:rPr>
              <a:t>lý</a:t>
            </a:r>
            <a:r>
              <a:rPr lang="en-US" sz="1300" dirty="0">
                <a:solidFill>
                  <a:srgbClr val="FFFFFF"/>
                </a:solidFill>
                <a:effectLst/>
              </a:rPr>
              <a:t> </a:t>
            </a:r>
            <a:r>
              <a:rPr lang="en-US" sz="1300" dirty="0" err="1">
                <a:solidFill>
                  <a:srgbClr val="FFFFFF"/>
                </a:solidFill>
                <a:effectLst/>
              </a:rPr>
              <a:t>hợp</a:t>
            </a:r>
            <a:r>
              <a:rPr lang="en-US" sz="1300" dirty="0">
                <a:solidFill>
                  <a:srgbClr val="FFFFFF"/>
                </a:solidFill>
                <a:effectLst/>
              </a:rPr>
              <a:t> </a:t>
            </a:r>
            <a:r>
              <a:rPr lang="en-US" sz="1300" dirty="0" err="1">
                <a:solidFill>
                  <a:srgbClr val="FFFFFF"/>
                </a:solidFill>
                <a:effectLst/>
              </a:rPr>
              <a:t>đồng</a:t>
            </a:r>
            <a:r>
              <a:rPr lang="en-US" sz="1300" dirty="0">
                <a:solidFill>
                  <a:srgbClr val="FFFFFF"/>
                </a:solidFill>
                <a:effectLst/>
              </a:rPr>
              <a:t> </a:t>
            </a:r>
            <a:r>
              <a:rPr lang="en-US" sz="1300" dirty="0" err="1">
                <a:solidFill>
                  <a:srgbClr val="FFFFFF"/>
                </a:solidFill>
                <a:effectLst/>
              </a:rPr>
              <a:t>sản</a:t>
            </a:r>
            <a:r>
              <a:rPr lang="en-US" sz="1300" dirty="0">
                <a:solidFill>
                  <a:srgbClr val="FFFFFF"/>
                </a:solidFill>
                <a:effectLst/>
              </a:rPr>
              <a:t> </a:t>
            </a:r>
            <a:r>
              <a:rPr lang="en-US" sz="1300" dirty="0" err="1">
                <a:solidFill>
                  <a:srgbClr val="FFFFFF"/>
                </a:solidFill>
                <a:effectLst/>
              </a:rPr>
              <a:t>phẩm</a:t>
            </a:r>
            <a:r>
              <a:rPr lang="en-US" sz="1300" dirty="0">
                <a:solidFill>
                  <a:srgbClr val="FFFFFF"/>
                </a:solidFill>
                <a:effectLst/>
              </a:rPr>
              <a:t>.</a:t>
            </a:r>
          </a:p>
          <a:p>
            <a:pPr>
              <a:lnSpc>
                <a:spcPct val="90000"/>
              </a:lnSpc>
              <a:spcAft>
                <a:spcPts val="1000"/>
              </a:spcAft>
              <a:buClr>
                <a:schemeClr val="accent1"/>
              </a:buClr>
            </a:pPr>
            <a:r>
              <a:rPr lang="en-US" sz="1300" dirty="0">
                <a:solidFill>
                  <a:srgbClr val="FFFFFF"/>
                </a:solidFill>
                <a:effectLst/>
              </a:rPr>
              <a:t>1. </a:t>
            </a:r>
            <a:r>
              <a:rPr lang="en-US" sz="1300" dirty="0" err="1">
                <a:solidFill>
                  <a:srgbClr val="FFFFFF"/>
                </a:solidFill>
                <a:effectLst/>
              </a:rPr>
              <a:t>Hệ</a:t>
            </a:r>
            <a:r>
              <a:rPr lang="en-US" sz="1300" dirty="0">
                <a:solidFill>
                  <a:srgbClr val="FFFFFF"/>
                </a:solidFill>
                <a:effectLst/>
              </a:rPr>
              <a:t> </a:t>
            </a:r>
            <a:r>
              <a:rPr lang="en-US" sz="1300" dirty="0" err="1">
                <a:solidFill>
                  <a:srgbClr val="FFFFFF"/>
                </a:solidFill>
                <a:effectLst/>
              </a:rPr>
              <a:t>thống</a:t>
            </a:r>
            <a:r>
              <a:rPr lang="en-US" sz="1300" dirty="0">
                <a:solidFill>
                  <a:srgbClr val="FFFFFF"/>
                </a:solidFill>
                <a:effectLst/>
              </a:rPr>
              <a:t> </a:t>
            </a:r>
            <a:r>
              <a:rPr lang="en-US" sz="1300" dirty="0" err="1">
                <a:solidFill>
                  <a:srgbClr val="FFFFFF"/>
                </a:solidFill>
                <a:effectLst/>
              </a:rPr>
              <a:t>hiển</a:t>
            </a:r>
            <a:r>
              <a:rPr lang="en-US" sz="1300" dirty="0">
                <a:solidFill>
                  <a:srgbClr val="FFFFFF"/>
                </a:solidFill>
                <a:effectLst/>
              </a:rPr>
              <a:t> </a:t>
            </a:r>
            <a:r>
              <a:rPr lang="en-US" sz="1300" dirty="0" err="1">
                <a:solidFill>
                  <a:srgbClr val="FFFFFF"/>
                </a:solidFill>
                <a:effectLst/>
              </a:rPr>
              <a:t>thị</a:t>
            </a:r>
            <a:r>
              <a:rPr lang="en-US" sz="1300" dirty="0">
                <a:solidFill>
                  <a:srgbClr val="FFFFFF"/>
                </a:solidFill>
                <a:effectLst/>
              </a:rPr>
              <a:t> </a:t>
            </a:r>
            <a:r>
              <a:rPr lang="en-US" sz="1300" dirty="0" err="1">
                <a:solidFill>
                  <a:srgbClr val="FFFFFF"/>
                </a:solidFill>
                <a:effectLst/>
              </a:rPr>
              <a:t>danh</a:t>
            </a:r>
            <a:r>
              <a:rPr lang="en-US" sz="1300" dirty="0">
                <a:solidFill>
                  <a:srgbClr val="FFFFFF"/>
                </a:solidFill>
                <a:effectLst/>
              </a:rPr>
              <a:t> </a:t>
            </a:r>
            <a:r>
              <a:rPr lang="en-US" sz="1300" dirty="0" err="1">
                <a:solidFill>
                  <a:srgbClr val="FFFFFF"/>
                </a:solidFill>
                <a:effectLst/>
              </a:rPr>
              <a:t>sách</a:t>
            </a:r>
            <a:r>
              <a:rPr lang="en-US" sz="1300" dirty="0">
                <a:solidFill>
                  <a:srgbClr val="FFFFFF"/>
                </a:solidFill>
                <a:effectLst/>
              </a:rPr>
              <a:t> </a:t>
            </a:r>
            <a:r>
              <a:rPr lang="en-US" sz="1300" dirty="0" err="1">
                <a:solidFill>
                  <a:srgbClr val="FFFFFF"/>
                </a:solidFill>
                <a:effectLst/>
              </a:rPr>
              <a:t>hợp</a:t>
            </a:r>
            <a:r>
              <a:rPr lang="en-US" sz="1300" dirty="0">
                <a:solidFill>
                  <a:srgbClr val="FFFFFF"/>
                </a:solidFill>
                <a:effectLst/>
              </a:rPr>
              <a:t> </a:t>
            </a:r>
            <a:r>
              <a:rPr lang="en-US" sz="1300" dirty="0" err="1">
                <a:solidFill>
                  <a:srgbClr val="FFFFFF"/>
                </a:solidFill>
                <a:effectLst/>
              </a:rPr>
              <a:t>đồng</a:t>
            </a:r>
            <a:r>
              <a:rPr lang="en-US" sz="1300" dirty="0">
                <a:solidFill>
                  <a:srgbClr val="FFFFFF"/>
                </a:solidFill>
                <a:effectLst/>
              </a:rPr>
              <a:t> </a:t>
            </a:r>
            <a:r>
              <a:rPr lang="en-US" sz="1300" dirty="0" err="1">
                <a:solidFill>
                  <a:srgbClr val="FFFFFF"/>
                </a:solidFill>
                <a:effectLst/>
              </a:rPr>
              <a:t>đã</a:t>
            </a:r>
            <a:r>
              <a:rPr lang="en-US" sz="1300" dirty="0">
                <a:solidFill>
                  <a:srgbClr val="FFFFFF"/>
                </a:solidFill>
                <a:effectLst/>
              </a:rPr>
              <a:t> </a:t>
            </a:r>
            <a:r>
              <a:rPr lang="en-US" sz="1300" dirty="0" err="1">
                <a:solidFill>
                  <a:srgbClr val="FFFFFF"/>
                </a:solidFill>
                <a:effectLst/>
              </a:rPr>
              <a:t>ký</a:t>
            </a:r>
            <a:r>
              <a:rPr lang="en-US" sz="1300" dirty="0">
                <a:solidFill>
                  <a:srgbClr val="FFFFFF"/>
                </a:solidFill>
                <a:effectLst/>
              </a:rPr>
              <a:t>.</a:t>
            </a:r>
          </a:p>
          <a:p>
            <a:pPr>
              <a:lnSpc>
                <a:spcPct val="90000"/>
              </a:lnSpc>
              <a:spcAft>
                <a:spcPts val="1000"/>
              </a:spcAft>
              <a:buClr>
                <a:schemeClr val="accent1"/>
              </a:buClr>
            </a:pPr>
            <a:r>
              <a:rPr lang="en-US" sz="1300" dirty="0">
                <a:solidFill>
                  <a:srgbClr val="FFFFFF"/>
                </a:solidFill>
                <a:effectLst/>
              </a:rPr>
              <a:t>2. </a:t>
            </a:r>
            <a:r>
              <a:rPr lang="en-US" sz="1300" dirty="0" err="1">
                <a:solidFill>
                  <a:srgbClr val="FFFFFF"/>
                </a:solidFill>
                <a:effectLst/>
              </a:rPr>
              <a:t>Nhân</a:t>
            </a:r>
            <a:r>
              <a:rPr lang="en-US" sz="1300" dirty="0">
                <a:solidFill>
                  <a:srgbClr val="FFFFFF"/>
                </a:solidFill>
                <a:effectLst/>
              </a:rPr>
              <a:t> </a:t>
            </a:r>
            <a:r>
              <a:rPr lang="en-US" sz="1300" dirty="0" err="1">
                <a:solidFill>
                  <a:srgbClr val="FFFFFF"/>
                </a:solidFill>
                <a:effectLst/>
              </a:rPr>
              <a:t>viên</a:t>
            </a:r>
            <a:r>
              <a:rPr lang="en-US" sz="1300" dirty="0">
                <a:solidFill>
                  <a:srgbClr val="FFFFFF"/>
                </a:solidFill>
                <a:effectLst/>
              </a:rPr>
              <a:t> </a:t>
            </a:r>
            <a:r>
              <a:rPr lang="en-US" sz="1300" dirty="0" err="1">
                <a:solidFill>
                  <a:srgbClr val="FFFFFF"/>
                </a:solidFill>
                <a:effectLst/>
              </a:rPr>
              <a:t>thao</a:t>
            </a:r>
            <a:r>
              <a:rPr lang="en-US" sz="1300" dirty="0">
                <a:solidFill>
                  <a:srgbClr val="FFFFFF"/>
                </a:solidFill>
                <a:effectLst/>
              </a:rPr>
              <a:t> </a:t>
            </a:r>
            <a:r>
              <a:rPr lang="en-US" sz="1300" dirty="0" err="1">
                <a:solidFill>
                  <a:srgbClr val="FFFFFF"/>
                </a:solidFill>
                <a:effectLst/>
              </a:rPr>
              <a:t>tác</a:t>
            </a:r>
            <a:endParaRPr lang="en-US" sz="1300" dirty="0">
              <a:solidFill>
                <a:srgbClr val="FFFFFF"/>
              </a:solidFill>
              <a:effectLst/>
            </a:endParaRPr>
          </a:p>
          <a:p>
            <a:pPr>
              <a:lnSpc>
                <a:spcPct val="90000"/>
              </a:lnSpc>
              <a:spcAft>
                <a:spcPts val="1000"/>
              </a:spcAft>
              <a:buClr>
                <a:schemeClr val="accent1"/>
              </a:buClr>
            </a:pPr>
            <a:r>
              <a:rPr lang="en-US" sz="1300" dirty="0">
                <a:solidFill>
                  <a:srgbClr val="FFFFFF"/>
                </a:solidFill>
                <a:effectLst/>
              </a:rPr>
              <a:t>3.Người </a:t>
            </a:r>
            <a:r>
              <a:rPr lang="en-US" sz="1300" dirty="0" err="1">
                <a:solidFill>
                  <a:srgbClr val="FFFFFF"/>
                </a:solidFill>
                <a:effectLst/>
              </a:rPr>
              <a:t>dùng</a:t>
            </a:r>
            <a:r>
              <a:rPr lang="en-US" sz="1300" dirty="0">
                <a:solidFill>
                  <a:srgbClr val="FFFFFF"/>
                </a:solidFill>
                <a:effectLst/>
              </a:rPr>
              <a:t> </a:t>
            </a:r>
            <a:r>
              <a:rPr lang="en-US" sz="1300" dirty="0" err="1">
                <a:solidFill>
                  <a:srgbClr val="FFFFFF"/>
                </a:solidFill>
                <a:effectLst/>
              </a:rPr>
              <a:t>thực</a:t>
            </a:r>
            <a:r>
              <a:rPr lang="en-US" sz="1300" dirty="0">
                <a:solidFill>
                  <a:srgbClr val="FFFFFF"/>
                </a:solidFill>
                <a:effectLst/>
              </a:rPr>
              <a:t> </a:t>
            </a:r>
            <a:r>
              <a:rPr lang="en-US" sz="1300" dirty="0" err="1">
                <a:solidFill>
                  <a:srgbClr val="FFFFFF"/>
                </a:solidFill>
                <a:effectLst/>
              </a:rPr>
              <a:t>hiện</a:t>
            </a:r>
            <a:r>
              <a:rPr lang="en-US" sz="1300" dirty="0">
                <a:solidFill>
                  <a:srgbClr val="FFFFFF"/>
                </a:solidFill>
                <a:effectLst/>
              </a:rPr>
              <a:t> </a:t>
            </a:r>
            <a:r>
              <a:rPr lang="en-US" sz="1300" dirty="0" err="1">
                <a:solidFill>
                  <a:srgbClr val="FFFFFF"/>
                </a:solidFill>
                <a:effectLst/>
              </a:rPr>
              <a:t>thao</a:t>
            </a:r>
            <a:r>
              <a:rPr lang="en-US" sz="1300" dirty="0">
                <a:solidFill>
                  <a:srgbClr val="FFFFFF"/>
                </a:solidFill>
                <a:effectLst/>
              </a:rPr>
              <a:t> </a:t>
            </a:r>
            <a:r>
              <a:rPr lang="en-US" sz="1300" dirty="0" err="1">
                <a:solidFill>
                  <a:srgbClr val="FFFFFF"/>
                </a:solidFill>
                <a:effectLst/>
              </a:rPr>
              <a:t>tác</a:t>
            </a:r>
            <a:r>
              <a:rPr lang="en-US" sz="1300" dirty="0">
                <a:solidFill>
                  <a:srgbClr val="FFFFFF"/>
                </a:solidFill>
                <a:effectLst/>
              </a:rPr>
              <a:t>:</a:t>
            </a:r>
          </a:p>
          <a:p>
            <a:pPr marL="233363" lvl="1" indent="223838">
              <a:lnSpc>
                <a:spcPct val="90000"/>
              </a:lnSpc>
              <a:spcAft>
                <a:spcPts val="1000"/>
              </a:spcAft>
              <a:buClr>
                <a:schemeClr val="accent1"/>
              </a:buClr>
              <a:buFont typeface="Arial" panose="020B0604020202020204" pitchFamily="34" charset="0"/>
              <a:buChar char="•"/>
            </a:pPr>
            <a:r>
              <a:rPr lang="en-US" sz="1300" dirty="0" err="1">
                <a:solidFill>
                  <a:srgbClr val="FFFFFF"/>
                </a:solidFill>
              </a:rPr>
              <a:t>Thêm</a:t>
            </a:r>
            <a:r>
              <a:rPr lang="en-US" sz="1300" dirty="0">
                <a:solidFill>
                  <a:srgbClr val="FFFFFF"/>
                </a:solidFill>
              </a:rPr>
              <a:t> </a:t>
            </a:r>
            <a:r>
              <a:rPr lang="en-US" sz="1300" dirty="0" err="1">
                <a:solidFill>
                  <a:srgbClr val="FFFFFF"/>
                </a:solidFill>
              </a:rPr>
              <a:t>hợp</a:t>
            </a:r>
            <a:r>
              <a:rPr lang="en-US" sz="1300" dirty="0">
                <a:solidFill>
                  <a:srgbClr val="FFFFFF"/>
                </a:solidFill>
              </a:rPr>
              <a:t> </a:t>
            </a:r>
            <a:r>
              <a:rPr lang="en-US" sz="1300" dirty="0" err="1">
                <a:solidFill>
                  <a:srgbClr val="FFFFFF"/>
                </a:solidFill>
              </a:rPr>
              <a:t>đồng</a:t>
            </a:r>
            <a:r>
              <a:rPr lang="en-US" sz="1300" dirty="0">
                <a:solidFill>
                  <a:srgbClr val="FFFFFF"/>
                </a:solidFill>
              </a:rPr>
              <a:t> </a:t>
            </a:r>
            <a:r>
              <a:rPr lang="en-US" sz="1300" dirty="0" err="1">
                <a:solidFill>
                  <a:srgbClr val="FFFFFF"/>
                </a:solidFill>
              </a:rPr>
              <a:t>mới</a:t>
            </a:r>
            <a:r>
              <a:rPr lang="en-US" sz="1300" dirty="0">
                <a:solidFill>
                  <a:srgbClr val="FFFFFF"/>
                </a:solidFill>
              </a:rPr>
              <a:t> → </a:t>
            </a:r>
            <a:r>
              <a:rPr lang="en-US" sz="1300" dirty="0" err="1">
                <a:solidFill>
                  <a:srgbClr val="FFFFFF"/>
                </a:solidFill>
              </a:rPr>
              <a:t>Nhập</a:t>
            </a:r>
            <a:r>
              <a:rPr lang="en-US" sz="1300" dirty="0">
                <a:solidFill>
                  <a:srgbClr val="FFFFFF"/>
                </a:solidFill>
              </a:rPr>
              <a:t> </a:t>
            </a:r>
            <a:r>
              <a:rPr lang="en-US" sz="1300" dirty="0" err="1">
                <a:solidFill>
                  <a:srgbClr val="FFFFFF"/>
                </a:solidFill>
              </a:rPr>
              <a:t>thông</a:t>
            </a:r>
            <a:r>
              <a:rPr lang="en-US" sz="1300" dirty="0">
                <a:solidFill>
                  <a:srgbClr val="FFFFFF"/>
                </a:solidFill>
              </a:rPr>
              <a:t> tin </a:t>
            </a:r>
            <a:r>
              <a:rPr lang="en-US" sz="1300" dirty="0" err="1">
                <a:solidFill>
                  <a:srgbClr val="FFFFFF"/>
                </a:solidFill>
              </a:rPr>
              <a:t>nhà</a:t>
            </a:r>
            <a:r>
              <a:rPr lang="en-US" sz="1300" dirty="0">
                <a:solidFill>
                  <a:srgbClr val="FFFFFF"/>
                </a:solidFill>
              </a:rPr>
              <a:t> </a:t>
            </a:r>
            <a:r>
              <a:rPr lang="en-US" sz="1300" dirty="0" err="1">
                <a:solidFill>
                  <a:srgbClr val="FFFFFF"/>
                </a:solidFill>
              </a:rPr>
              <a:t>cung</a:t>
            </a:r>
            <a:r>
              <a:rPr lang="en-US" sz="1300" dirty="0">
                <a:solidFill>
                  <a:srgbClr val="FFFFFF"/>
                </a:solidFill>
              </a:rPr>
              <a:t> </a:t>
            </a:r>
            <a:r>
              <a:rPr lang="en-US" sz="1300" dirty="0" err="1">
                <a:solidFill>
                  <a:srgbClr val="FFFFFF"/>
                </a:solidFill>
              </a:rPr>
              <a:t>cấp</a:t>
            </a:r>
            <a:r>
              <a:rPr lang="en-US" sz="1300" dirty="0">
                <a:solidFill>
                  <a:srgbClr val="FFFFFF"/>
                </a:solidFill>
              </a:rPr>
              <a:t>, </a:t>
            </a:r>
            <a:r>
              <a:rPr lang="en-US" sz="1300" dirty="0" err="1">
                <a:solidFill>
                  <a:srgbClr val="FFFFFF"/>
                </a:solidFill>
              </a:rPr>
              <a:t>sản</a:t>
            </a:r>
            <a:r>
              <a:rPr lang="en-US" sz="1300" dirty="0">
                <a:solidFill>
                  <a:srgbClr val="FFFFFF"/>
                </a:solidFill>
              </a:rPr>
              <a:t> </a:t>
            </a:r>
            <a:r>
              <a:rPr lang="en-US" sz="1300" dirty="0" err="1">
                <a:solidFill>
                  <a:srgbClr val="FFFFFF"/>
                </a:solidFill>
              </a:rPr>
              <a:t>phẩm</a:t>
            </a:r>
            <a:r>
              <a:rPr lang="en-US" sz="1300" dirty="0">
                <a:solidFill>
                  <a:srgbClr val="FFFFFF"/>
                </a:solidFill>
              </a:rPr>
              <a:t>, </a:t>
            </a:r>
            <a:r>
              <a:rPr lang="en-US" sz="1300" dirty="0" err="1">
                <a:solidFill>
                  <a:srgbClr val="FFFFFF"/>
                </a:solidFill>
              </a:rPr>
              <a:t>thời</a:t>
            </a:r>
            <a:r>
              <a:rPr lang="en-US" sz="1300" dirty="0">
                <a:solidFill>
                  <a:srgbClr val="FFFFFF"/>
                </a:solidFill>
              </a:rPr>
              <a:t> </a:t>
            </a:r>
            <a:r>
              <a:rPr lang="en-US" sz="1300" dirty="0" err="1">
                <a:solidFill>
                  <a:srgbClr val="FFFFFF"/>
                </a:solidFill>
              </a:rPr>
              <a:t>hạn</a:t>
            </a:r>
            <a:r>
              <a:rPr lang="en-US" sz="1300" dirty="0">
                <a:solidFill>
                  <a:srgbClr val="FFFFFF"/>
                </a:solidFill>
              </a:rPr>
              <a:t> → </a:t>
            </a:r>
            <a:r>
              <a:rPr lang="en-US" sz="1300" dirty="0" err="1">
                <a:solidFill>
                  <a:srgbClr val="FFFFFF"/>
                </a:solidFill>
              </a:rPr>
              <a:t>Gửi</a:t>
            </a:r>
            <a:r>
              <a:rPr lang="en-US" sz="1300" dirty="0">
                <a:solidFill>
                  <a:srgbClr val="FFFFFF"/>
                </a:solidFill>
              </a:rPr>
              <a:t> </a:t>
            </a:r>
            <a:r>
              <a:rPr lang="en-US" sz="1300" dirty="0" err="1">
                <a:solidFill>
                  <a:srgbClr val="FFFFFF"/>
                </a:solidFill>
              </a:rPr>
              <a:t>yêu</a:t>
            </a:r>
            <a:r>
              <a:rPr lang="en-US" sz="1300" dirty="0">
                <a:solidFill>
                  <a:srgbClr val="FFFFFF"/>
                </a:solidFill>
              </a:rPr>
              <a:t> </a:t>
            </a:r>
            <a:r>
              <a:rPr lang="en-US" sz="1300" dirty="0" err="1">
                <a:solidFill>
                  <a:srgbClr val="FFFFFF"/>
                </a:solidFill>
              </a:rPr>
              <a:t>cầu</a:t>
            </a:r>
            <a:r>
              <a:rPr lang="en-US" sz="1300" dirty="0">
                <a:solidFill>
                  <a:srgbClr val="FFFFFF"/>
                </a:solidFill>
              </a:rPr>
              <a:t> → Server </a:t>
            </a:r>
            <a:r>
              <a:rPr lang="en-US" sz="1300" dirty="0" err="1">
                <a:solidFill>
                  <a:srgbClr val="FFFFFF"/>
                </a:solidFill>
              </a:rPr>
              <a:t>xử</a:t>
            </a:r>
            <a:r>
              <a:rPr lang="en-US" sz="1300" dirty="0">
                <a:solidFill>
                  <a:srgbClr val="FFFFFF"/>
                </a:solidFill>
              </a:rPr>
              <a:t> </a:t>
            </a:r>
            <a:r>
              <a:rPr lang="en-US" sz="1300" dirty="0" err="1">
                <a:solidFill>
                  <a:srgbClr val="FFFFFF"/>
                </a:solidFill>
              </a:rPr>
              <a:t>lý</a:t>
            </a:r>
            <a:r>
              <a:rPr lang="en-US" sz="1300" dirty="0">
                <a:solidFill>
                  <a:srgbClr val="FFFFFF"/>
                </a:solidFill>
              </a:rPr>
              <a:t> </a:t>
            </a:r>
            <a:r>
              <a:rPr lang="en-US" sz="1300" dirty="0" err="1">
                <a:solidFill>
                  <a:srgbClr val="FFFFFF"/>
                </a:solidFill>
              </a:rPr>
              <a:t>và</a:t>
            </a:r>
            <a:r>
              <a:rPr lang="en-US" sz="1300" dirty="0">
                <a:solidFill>
                  <a:srgbClr val="FFFFFF"/>
                </a:solidFill>
              </a:rPr>
              <a:t> </a:t>
            </a:r>
            <a:r>
              <a:rPr lang="en-US" sz="1300" dirty="0" err="1">
                <a:solidFill>
                  <a:srgbClr val="FFFFFF"/>
                </a:solidFill>
              </a:rPr>
              <a:t>cập</a:t>
            </a:r>
            <a:r>
              <a:rPr lang="en-US" sz="1300" dirty="0">
                <a:solidFill>
                  <a:srgbClr val="FFFFFF"/>
                </a:solidFill>
              </a:rPr>
              <a:t> </a:t>
            </a:r>
            <a:r>
              <a:rPr lang="en-US" sz="1300" dirty="0" err="1">
                <a:solidFill>
                  <a:srgbClr val="FFFFFF"/>
                </a:solidFill>
              </a:rPr>
              <a:t>nhật</a:t>
            </a:r>
            <a:r>
              <a:rPr lang="en-US" sz="1300" dirty="0">
                <a:solidFill>
                  <a:srgbClr val="FFFFFF"/>
                </a:solidFill>
              </a:rPr>
              <a:t> </a:t>
            </a:r>
            <a:r>
              <a:rPr lang="en-US" sz="1300" dirty="0" err="1">
                <a:solidFill>
                  <a:srgbClr val="FFFFFF"/>
                </a:solidFill>
              </a:rPr>
              <a:t>danh</a:t>
            </a:r>
            <a:r>
              <a:rPr lang="en-US" sz="1300" dirty="0">
                <a:solidFill>
                  <a:srgbClr val="FFFFFF"/>
                </a:solidFill>
              </a:rPr>
              <a:t> </a:t>
            </a:r>
            <a:r>
              <a:rPr lang="en-US" sz="1300" dirty="0" err="1">
                <a:solidFill>
                  <a:srgbClr val="FFFFFF"/>
                </a:solidFill>
              </a:rPr>
              <a:t>sách</a:t>
            </a:r>
            <a:r>
              <a:rPr lang="en-US" sz="1300" dirty="0">
                <a:solidFill>
                  <a:srgbClr val="FFFFFF"/>
                </a:solidFill>
              </a:rPr>
              <a:t>.</a:t>
            </a:r>
          </a:p>
          <a:p>
            <a:pPr marL="233363" lvl="1" indent="223838">
              <a:lnSpc>
                <a:spcPct val="90000"/>
              </a:lnSpc>
              <a:spcAft>
                <a:spcPts val="1000"/>
              </a:spcAft>
              <a:buClr>
                <a:schemeClr val="accent1"/>
              </a:buClr>
              <a:buFont typeface="Arial" panose="020B0604020202020204" pitchFamily="34" charset="0"/>
              <a:buChar char="•"/>
            </a:pPr>
            <a:r>
              <a:rPr lang="en-US" sz="1300" dirty="0" err="1">
                <a:solidFill>
                  <a:srgbClr val="FFFFFF"/>
                </a:solidFill>
              </a:rPr>
              <a:t>Cập</a:t>
            </a:r>
            <a:r>
              <a:rPr lang="en-US" sz="1300" dirty="0">
                <a:solidFill>
                  <a:srgbClr val="FFFFFF"/>
                </a:solidFill>
              </a:rPr>
              <a:t> </a:t>
            </a:r>
            <a:r>
              <a:rPr lang="en-US" sz="1300" dirty="0" err="1">
                <a:solidFill>
                  <a:srgbClr val="FFFFFF"/>
                </a:solidFill>
              </a:rPr>
              <a:t>nhật</a:t>
            </a:r>
            <a:r>
              <a:rPr lang="en-US" sz="1300" dirty="0">
                <a:solidFill>
                  <a:srgbClr val="FFFFFF"/>
                </a:solidFill>
              </a:rPr>
              <a:t> </a:t>
            </a:r>
            <a:r>
              <a:rPr lang="en-US" sz="1300" dirty="0" err="1">
                <a:solidFill>
                  <a:srgbClr val="FFFFFF"/>
                </a:solidFill>
              </a:rPr>
              <a:t>hợp</a:t>
            </a:r>
            <a:r>
              <a:rPr lang="en-US" sz="1300" dirty="0">
                <a:solidFill>
                  <a:srgbClr val="FFFFFF"/>
                </a:solidFill>
              </a:rPr>
              <a:t> </a:t>
            </a:r>
            <a:r>
              <a:rPr lang="en-US" sz="1300" dirty="0" err="1">
                <a:solidFill>
                  <a:srgbClr val="FFFFFF"/>
                </a:solidFill>
              </a:rPr>
              <a:t>đồng</a:t>
            </a:r>
            <a:r>
              <a:rPr lang="en-US" sz="1300" dirty="0">
                <a:solidFill>
                  <a:srgbClr val="FFFFFF"/>
                </a:solidFill>
              </a:rPr>
              <a:t> → </a:t>
            </a:r>
            <a:r>
              <a:rPr lang="en-US" sz="1300" dirty="0" err="1">
                <a:solidFill>
                  <a:srgbClr val="FFFFFF"/>
                </a:solidFill>
              </a:rPr>
              <a:t>Chỉnh</a:t>
            </a:r>
            <a:r>
              <a:rPr lang="en-US" sz="1300" dirty="0">
                <a:solidFill>
                  <a:srgbClr val="FFFFFF"/>
                </a:solidFill>
              </a:rPr>
              <a:t> </a:t>
            </a:r>
            <a:r>
              <a:rPr lang="en-US" sz="1300" dirty="0" err="1">
                <a:solidFill>
                  <a:srgbClr val="FFFFFF"/>
                </a:solidFill>
              </a:rPr>
              <a:t>sửa</a:t>
            </a:r>
            <a:r>
              <a:rPr lang="en-US" sz="1300" dirty="0">
                <a:solidFill>
                  <a:srgbClr val="FFFFFF"/>
                </a:solidFill>
              </a:rPr>
              <a:t> </a:t>
            </a:r>
            <a:r>
              <a:rPr lang="en-US" sz="1300" dirty="0" err="1">
                <a:solidFill>
                  <a:srgbClr val="FFFFFF"/>
                </a:solidFill>
              </a:rPr>
              <a:t>thông</a:t>
            </a:r>
            <a:r>
              <a:rPr lang="en-US" sz="1300" dirty="0">
                <a:solidFill>
                  <a:srgbClr val="FFFFFF"/>
                </a:solidFill>
              </a:rPr>
              <a:t> tin </a:t>
            </a:r>
            <a:r>
              <a:rPr lang="en-US" sz="1300" dirty="0" err="1">
                <a:solidFill>
                  <a:srgbClr val="FFFFFF"/>
                </a:solidFill>
              </a:rPr>
              <a:t>hợp</a:t>
            </a:r>
            <a:r>
              <a:rPr lang="en-US" sz="1300" dirty="0">
                <a:solidFill>
                  <a:srgbClr val="FFFFFF"/>
                </a:solidFill>
              </a:rPr>
              <a:t> </a:t>
            </a:r>
            <a:r>
              <a:rPr lang="en-US" sz="1300" dirty="0" err="1">
                <a:solidFill>
                  <a:srgbClr val="FFFFFF"/>
                </a:solidFill>
              </a:rPr>
              <a:t>đồng</a:t>
            </a:r>
            <a:r>
              <a:rPr lang="en-US" sz="1300" dirty="0">
                <a:solidFill>
                  <a:srgbClr val="FFFFFF"/>
                </a:solidFill>
              </a:rPr>
              <a:t> → </a:t>
            </a:r>
            <a:r>
              <a:rPr lang="en-US" sz="1300" dirty="0" err="1">
                <a:solidFill>
                  <a:srgbClr val="FFFFFF"/>
                </a:solidFill>
              </a:rPr>
              <a:t>Gửi</a:t>
            </a:r>
            <a:r>
              <a:rPr lang="en-US" sz="1300" dirty="0">
                <a:solidFill>
                  <a:srgbClr val="FFFFFF"/>
                </a:solidFill>
              </a:rPr>
              <a:t> </a:t>
            </a:r>
            <a:r>
              <a:rPr lang="en-US" sz="1300" dirty="0" err="1">
                <a:solidFill>
                  <a:srgbClr val="FFFFFF"/>
                </a:solidFill>
              </a:rPr>
              <a:t>lên</a:t>
            </a:r>
            <a:r>
              <a:rPr lang="en-US" sz="1300" dirty="0">
                <a:solidFill>
                  <a:srgbClr val="FFFFFF"/>
                </a:solidFill>
              </a:rPr>
              <a:t> server → </a:t>
            </a:r>
            <a:r>
              <a:rPr lang="en-US" sz="1300" dirty="0" err="1">
                <a:solidFill>
                  <a:srgbClr val="FFFFFF"/>
                </a:solidFill>
              </a:rPr>
              <a:t>Cập</a:t>
            </a:r>
            <a:r>
              <a:rPr lang="en-US" sz="1300" dirty="0">
                <a:solidFill>
                  <a:srgbClr val="FFFFFF"/>
                </a:solidFill>
              </a:rPr>
              <a:t> </a:t>
            </a:r>
            <a:r>
              <a:rPr lang="en-US" sz="1300" dirty="0" err="1">
                <a:solidFill>
                  <a:srgbClr val="FFFFFF"/>
                </a:solidFill>
              </a:rPr>
              <a:t>nhật</a:t>
            </a:r>
            <a:r>
              <a:rPr lang="en-US" sz="1300" dirty="0">
                <a:solidFill>
                  <a:srgbClr val="FFFFFF"/>
                </a:solidFill>
              </a:rPr>
              <a:t> </a:t>
            </a:r>
            <a:r>
              <a:rPr lang="en-US" sz="1300" dirty="0" err="1">
                <a:solidFill>
                  <a:srgbClr val="FFFFFF"/>
                </a:solidFill>
              </a:rPr>
              <a:t>thành</a:t>
            </a:r>
            <a:r>
              <a:rPr lang="en-US" sz="1300" dirty="0">
                <a:solidFill>
                  <a:srgbClr val="FFFFFF"/>
                </a:solidFill>
              </a:rPr>
              <a:t> </a:t>
            </a:r>
            <a:r>
              <a:rPr lang="en-US" sz="1300" dirty="0" err="1">
                <a:solidFill>
                  <a:srgbClr val="FFFFFF"/>
                </a:solidFill>
              </a:rPr>
              <a:t>công</a:t>
            </a:r>
            <a:r>
              <a:rPr lang="en-US" sz="1300" dirty="0">
                <a:solidFill>
                  <a:srgbClr val="FFFFFF"/>
                </a:solidFill>
              </a:rPr>
              <a:t>.</a:t>
            </a:r>
          </a:p>
          <a:p>
            <a:pPr marL="233363" lvl="1" indent="223838">
              <a:lnSpc>
                <a:spcPct val="90000"/>
              </a:lnSpc>
              <a:spcAft>
                <a:spcPts val="1000"/>
              </a:spcAft>
              <a:buClr>
                <a:schemeClr val="accent1"/>
              </a:buClr>
              <a:buFont typeface="Arial" panose="020B0604020202020204" pitchFamily="34" charset="0"/>
              <a:buChar char="•"/>
            </a:pPr>
            <a:r>
              <a:rPr lang="en-US" sz="1300" dirty="0" err="1">
                <a:solidFill>
                  <a:srgbClr val="FFFFFF"/>
                </a:solidFill>
              </a:rPr>
              <a:t>Tìm</a:t>
            </a:r>
            <a:r>
              <a:rPr lang="en-US" sz="1300" dirty="0">
                <a:solidFill>
                  <a:srgbClr val="FFFFFF"/>
                </a:solidFill>
              </a:rPr>
              <a:t> </a:t>
            </a:r>
            <a:r>
              <a:rPr lang="en-US" sz="1300" dirty="0" err="1">
                <a:solidFill>
                  <a:srgbClr val="FFFFFF"/>
                </a:solidFill>
              </a:rPr>
              <a:t>kiếm</a:t>
            </a:r>
            <a:r>
              <a:rPr lang="en-US" sz="1300" dirty="0">
                <a:solidFill>
                  <a:srgbClr val="FFFFFF"/>
                </a:solidFill>
              </a:rPr>
              <a:t> </a:t>
            </a:r>
            <a:r>
              <a:rPr lang="en-US" sz="1300" dirty="0" err="1">
                <a:solidFill>
                  <a:srgbClr val="FFFFFF"/>
                </a:solidFill>
              </a:rPr>
              <a:t>hợp</a:t>
            </a:r>
            <a:r>
              <a:rPr lang="en-US" sz="1300" dirty="0">
                <a:solidFill>
                  <a:srgbClr val="FFFFFF"/>
                </a:solidFill>
              </a:rPr>
              <a:t> </a:t>
            </a:r>
            <a:r>
              <a:rPr lang="en-US" sz="1300" dirty="0" err="1">
                <a:solidFill>
                  <a:srgbClr val="FFFFFF"/>
                </a:solidFill>
              </a:rPr>
              <a:t>đồng</a:t>
            </a:r>
            <a:r>
              <a:rPr lang="en-US" sz="1300" dirty="0">
                <a:solidFill>
                  <a:srgbClr val="FFFFFF"/>
                </a:solidFill>
              </a:rPr>
              <a:t> → </a:t>
            </a:r>
            <a:r>
              <a:rPr lang="en-US" sz="1300" dirty="0" err="1">
                <a:solidFill>
                  <a:srgbClr val="FFFFFF"/>
                </a:solidFill>
              </a:rPr>
              <a:t>Nhập</a:t>
            </a:r>
            <a:r>
              <a:rPr lang="en-US" sz="1300" dirty="0">
                <a:solidFill>
                  <a:srgbClr val="FFFFFF"/>
                </a:solidFill>
              </a:rPr>
              <a:t> </a:t>
            </a:r>
            <a:r>
              <a:rPr lang="en-US" sz="1300" dirty="0" err="1">
                <a:solidFill>
                  <a:srgbClr val="FFFFFF"/>
                </a:solidFill>
              </a:rPr>
              <a:t>từ</a:t>
            </a:r>
            <a:r>
              <a:rPr lang="en-US" sz="1300" dirty="0">
                <a:solidFill>
                  <a:srgbClr val="FFFFFF"/>
                </a:solidFill>
              </a:rPr>
              <a:t> </a:t>
            </a:r>
            <a:r>
              <a:rPr lang="en-US" sz="1300" dirty="0" err="1">
                <a:solidFill>
                  <a:srgbClr val="FFFFFF"/>
                </a:solidFill>
              </a:rPr>
              <a:t>khóa</a:t>
            </a:r>
            <a:r>
              <a:rPr lang="en-US" sz="1300" dirty="0">
                <a:solidFill>
                  <a:srgbClr val="FFFFFF"/>
                </a:solidFill>
              </a:rPr>
              <a:t> </a:t>
            </a:r>
            <a:r>
              <a:rPr lang="en-US" sz="1300" dirty="0" err="1">
                <a:solidFill>
                  <a:srgbClr val="FFFFFF"/>
                </a:solidFill>
              </a:rPr>
              <a:t>như</a:t>
            </a:r>
            <a:r>
              <a:rPr lang="en-US" sz="1300" dirty="0">
                <a:solidFill>
                  <a:srgbClr val="FFFFFF"/>
                </a:solidFill>
              </a:rPr>
              <a:t> </a:t>
            </a:r>
            <a:r>
              <a:rPr lang="en-US" sz="1300" dirty="0" err="1">
                <a:solidFill>
                  <a:srgbClr val="FFFFFF"/>
                </a:solidFill>
              </a:rPr>
              <a:t>tên</a:t>
            </a:r>
            <a:r>
              <a:rPr lang="en-US" sz="1300" dirty="0">
                <a:solidFill>
                  <a:srgbClr val="FFFFFF"/>
                </a:solidFill>
              </a:rPr>
              <a:t> </a:t>
            </a:r>
            <a:r>
              <a:rPr lang="en-US" sz="1300" dirty="0" err="1">
                <a:solidFill>
                  <a:srgbClr val="FFFFFF"/>
                </a:solidFill>
              </a:rPr>
              <a:t>sản</a:t>
            </a:r>
            <a:r>
              <a:rPr lang="en-US" sz="1300" dirty="0">
                <a:solidFill>
                  <a:srgbClr val="FFFFFF"/>
                </a:solidFill>
              </a:rPr>
              <a:t> </a:t>
            </a:r>
            <a:r>
              <a:rPr lang="en-US" sz="1300" dirty="0" err="1">
                <a:solidFill>
                  <a:srgbClr val="FFFFFF"/>
                </a:solidFill>
              </a:rPr>
              <a:t>phẩm</a:t>
            </a:r>
            <a:r>
              <a:rPr lang="en-US" sz="1300" dirty="0">
                <a:solidFill>
                  <a:srgbClr val="FFFFFF"/>
                </a:solidFill>
              </a:rPr>
              <a:t> </a:t>
            </a:r>
            <a:r>
              <a:rPr lang="en-US" sz="1300" dirty="0" err="1">
                <a:solidFill>
                  <a:srgbClr val="FFFFFF"/>
                </a:solidFill>
              </a:rPr>
              <a:t>hoặc</a:t>
            </a:r>
            <a:r>
              <a:rPr lang="en-US" sz="1300" dirty="0">
                <a:solidFill>
                  <a:srgbClr val="FFFFFF"/>
                </a:solidFill>
              </a:rPr>
              <a:t> </a:t>
            </a:r>
            <a:r>
              <a:rPr lang="en-US" sz="1300" dirty="0" err="1">
                <a:solidFill>
                  <a:srgbClr val="FFFFFF"/>
                </a:solidFill>
              </a:rPr>
              <a:t>nhà</a:t>
            </a:r>
            <a:r>
              <a:rPr lang="en-US" sz="1300" dirty="0">
                <a:solidFill>
                  <a:srgbClr val="FFFFFF"/>
                </a:solidFill>
              </a:rPr>
              <a:t> </a:t>
            </a:r>
            <a:r>
              <a:rPr lang="en-US" sz="1300" dirty="0" err="1">
                <a:solidFill>
                  <a:srgbClr val="FFFFFF"/>
                </a:solidFill>
              </a:rPr>
              <a:t>cung</a:t>
            </a:r>
            <a:r>
              <a:rPr lang="en-US" sz="1300" dirty="0">
                <a:solidFill>
                  <a:srgbClr val="FFFFFF"/>
                </a:solidFill>
              </a:rPr>
              <a:t> </a:t>
            </a:r>
            <a:r>
              <a:rPr lang="en-US" sz="1300" dirty="0" err="1">
                <a:solidFill>
                  <a:srgbClr val="FFFFFF"/>
                </a:solidFill>
              </a:rPr>
              <a:t>cấp</a:t>
            </a:r>
            <a:r>
              <a:rPr lang="en-US" sz="1300" dirty="0">
                <a:solidFill>
                  <a:srgbClr val="FFFFFF"/>
                </a:solidFill>
              </a:rPr>
              <a:t> → Server </a:t>
            </a:r>
            <a:r>
              <a:rPr lang="en-US" sz="1300" dirty="0" err="1">
                <a:solidFill>
                  <a:srgbClr val="FFFFFF"/>
                </a:solidFill>
              </a:rPr>
              <a:t>lọc</a:t>
            </a:r>
            <a:r>
              <a:rPr lang="en-US" sz="1300" dirty="0">
                <a:solidFill>
                  <a:srgbClr val="FFFFFF"/>
                </a:solidFill>
              </a:rPr>
              <a:t> </a:t>
            </a:r>
            <a:r>
              <a:rPr lang="en-US" sz="1300" dirty="0" err="1">
                <a:solidFill>
                  <a:srgbClr val="FFFFFF"/>
                </a:solidFill>
              </a:rPr>
              <a:t>dữ</a:t>
            </a:r>
            <a:r>
              <a:rPr lang="en-US" sz="1300" dirty="0">
                <a:solidFill>
                  <a:srgbClr val="FFFFFF"/>
                </a:solidFill>
              </a:rPr>
              <a:t> </a:t>
            </a:r>
            <a:r>
              <a:rPr lang="en-US" sz="1300" dirty="0" err="1">
                <a:solidFill>
                  <a:srgbClr val="FFFFFF"/>
                </a:solidFill>
              </a:rPr>
              <a:t>liệu</a:t>
            </a:r>
            <a:r>
              <a:rPr lang="en-US" sz="1300" dirty="0">
                <a:solidFill>
                  <a:srgbClr val="FFFFFF"/>
                </a:solidFill>
              </a:rPr>
              <a:t> → Hiển </a:t>
            </a:r>
            <a:r>
              <a:rPr lang="en-US" sz="1300" dirty="0" err="1">
                <a:solidFill>
                  <a:srgbClr val="FFFFFF"/>
                </a:solidFill>
              </a:rPr>
              <a:t>thị</a:t>
            </a:r>
            <a:r>
              <a:rPr lang="en-US" sz="1300" dirty="0">
                <a:solidFill>
                  <a:srgbClr val="FFFFFF"/>
                </a:solidFill>
              </a:rPr>
              <a:t> </a:t>
            </a:r>
            <a:r>
              <a:rPr lang="en-US" sz="1300" dirty="0" err="1">
                <a:solidFill>
                  <a:srgbClr val="FFFFFF"/>
                </a:solidFill>
              </a:rPr>
              <a:t>kết</a:t>
            </a:r>
            <a:r>
              <a:rPr lang="en-US" sz="1300" dirty="0">
                <a:solidFill>
                  <a:srgbClr val="FFFFFF"/>
                </a:solidFill>
              </a:rPr>
              <a:t> </a:t>
            </a:r>
            <a:r>
              <a:rPr lang="en-US" sz="1300" dirty="0" err="1">
                <a:solidFill>
                  <a:srgbClr val="FFFFFF"/>
                </a:solidFill>
              </a:rPr>
              <a:t>quả</a:t>
            </a:r>
            <a:r>
              <a:rPr lang="en-US" sz="1300" dirty="0">
                <a:solidFill>
                  <a:srgbClr val="FFFFFF"/>
                </a:solidFill>
              </a:rPr>
              <a:t> </a:t>
            </a:r>
            <a:r>
              <a:rPr lang="en-US" sz="1300" dirty="0" err="1">
                <a:solidFill>
                  <a:srgbClr val="FFFFFF"/>
                </a:solidFill>
              </a:rPr>
              <a:t>tương</a:t>
            </a:r>
            <a:r>
              <a:rPr lang="en-US" sz="1300" dirty="0">
                <a:solidFill>
                  <a:srgbClr val="FFFFFF"/>
                </a:solidFill>
              </a:rPr>
              <a:t> </a:t>
            </a:r>
            <a:r>
              <a:rPr lang="en-US" sz="1300" dirty="0" err="1">
                <a:solidFill>
                  <a:srgbClr val="FFFFFF"/>
                </a:solidFill>
              </a:rPr>
              <a:t>ứng</a:t>
            </a:r>
            <a:r>
              <a:rPr lang="en-US" sz="1300" dirty="0">
                <a:solidFill>
                  <a:srgbClr val="FFFFFF"/>
                </a:solidFill>
              </a:rPr>
              <a:t>.</a:t>
            </a:r>
          </a:p>
          <a:p>
            <a:pPr>
              <a:lnSpc>
                <a:spcPct val="90000"/>
              </a:lnSpc>
              <a:spcAft>
                <a:spcPts val="1000"/>
              </a:spcAft>
              <a:buClr>
                <a:schemeClr val="accent1"/>
              </a:buClr>
            </a:pPr>
            <a:r>
              <a:rPr lang="en-US" sz="1300" dirty="0">
                <a:solidFill>
                  <a:srgbClr val="FFFFFF"/>
                </a:solidFill>
                <a:effectLst/>
              </a:rPr>
              <a:t>4. </a:t>
            </a:r>
            <a:r>
              <a:rPr lang="en-US" sz="1300" dirty="0" err="1">
                <a:solidFill>
                  <a:srgbClr val="FFFFFF"/>
                </a:solidFill>
                <a:effectLst/>
              </a:rPr>
              <a:t>Hệ</a:t>
            </a:r>
            <a:r>
              <a:rPr lang="en-US" sz="1300" dirty="0">
                <a:solidFill>
                  <a:srgbClr val="FFFFFF"/>
                </a:solidFill>
                <a:effectLst/>
              </a:rPr>
              <a:t> </a:t>
            </a:r>
            <a:r>
              <a:rPr lang="en-US" sz="1300" dirty="0" err="1">
                <a:solidFill>
                  <a:srgbClr val="FFFFFF"/>
                </a:solidFill>
                <a:effectLst/>
              </a:rPr>
              <a:t>thống</a:t>
            </a:r>
            <a:r>
              <a:rPr lang="en-US" sz="1300" dirty="0">
                <a:solidFill>
                  <a:srgbClr val="FFFFFF"/>
                </a:solidFill>
                <a:effectLst/>
              </a:rPr>
              <a:t> </a:t>
            </a:r>
            <a:r>
              <a:rPr lang="en-US" sz="1300" dirty="0" err="1">
                <a:solidFill>
                  <a:srgbClr val="FFFFFF"/>
                </a:solidFill>
                <a:effectLst/>
              </a:rPr>
              <a:t>hiển</a:t>
            </a:r>
            <a:r>
              <a:rPr lang="en-US" sz="1300" dirty="0">
                <a:solidFill>
                  <a:srgbClr val="FFFFFF"/>
                </a:solidFill>
                <a:effectLst/>
              </a:rPr>
              <a:t> </a:t>
            </a:r>
            <a:r>
              <a:rPr lang="en-US" sz="1300" dirty="0" err="1">
                <a:solidFill>
                  <a:srgbClr val="FFFFFF"/>
                </a:solidFill>
                <a:effectLst/>
              </a:rPr>
              <a:t>thị</a:t>
            </a:r>
            <a:r>
              <a:rPr lang="en-US" sz="1300" dirty="0">
                <a:solidFill>
                  <a:srgbClr val="FFFFFF"/>
                </a:solidFill>
                <a:effectLst/>
              </a:rPr>
              <a:t> </a:t>
            </a:r>
            <a:r>
              <a:rPr lang="en-US" sz="1300" dirty="0" err="1">
                <a:solidFill>
                  <a:srgbClr val="FFFFFF"/>
                </a:solidFill>
                <a:effectLst/>
              </a:rPr>
              <a:t>thông</a:t>
            </a:r>
            <a:r>
              <a:rPr lang="en-US" sz="1300" dirty="0">
                <a:solidFill>
                  <a:srgbClr val="FFFFFF"/>
                </a:solidFill>
                <a:effectLst/>
              </a:rPr>
              <a:t> </a:t>
            </a:r>
            <a:r>
              <a:rPr lang="en-US" sz="1300" dirty="0" err="1">
                <a:solidFill>
                  <a:srgbClr val="FFFFFF"/>
                </a:solidFill>
                <a:effectLst/>
              </a:rPr>
              <a:t>báo</a:t>
            </a:r>
            <a:r>
              <a:rPr lang="en-US" sz="1300" dirty="0">
                <a:solidFill>
                  <a:srgbClr val="FFFFFF"/>
                </a:solidFill>
                <a:effectLst/>
              </a:rPr>
              <a:t> </a:t>
            </a:r>
            <a:r>
              <a:rPr lang="en-US" sz="1300" dirty="0" err="1">
                <a:solidFill>
                  <a:srgbClr val="FFFFFF"/>
                </a:solidFill>
                <a:effectLst/>
              </a:rPr>
              <a:t>và</a:t>
            </a:r>
            <a:r>
              <a:rPr lang="en-US" sz="1300" dirty="0">
                <a:solidFill>
                  <a:srgbClr val="FFFFFF"/>
                </a:solidFill>
                <a:effectLst/>
              </a:rPr>
              <a:t> </a:t>
            </a:r>
            <a:r>
              <a:rPr lang="en-US" sz="1300" dirty="0" err="1">
                <a:solidFill>
                  <a:srgbClr val="FFFFFF"/>
                </a:solidFill>
                <a:effectLst/>
              </a:rPr>
              <a:t>kết</a:t>
            </a:r>
            <a:r>
              <a:rPr lang="en-US" sz="1300" dirty="0">
                <a:solidFill>
                  <a:srgbClr val="FFFFFF"/>
                </a:solidFill>
                <a:effectLst/>
              </a:rPr>
              <a:t> </a:t>
            </a:r>
            <a:r>
              <a:rPr lang="en-US" sz="1300" dirty="0" err="1">
                <a:solidFill>
                  <a:srgbClr val="FFFFFF"/>
                </a:solidFill>
                <a:effectLst/>
              </a:rPr>
              <a:t>quả</a:t>
            </a:r>
            <a:r>
              <a:rPr lang="en-US" sz="1300" dirty="0">
                <a:solidFill>
                  <a:srgbClr val="FFFFFF"/>
                </a:solidFill>
                <a:effectLst/>
              </a:rPr>
              <a:t> </a:t>
            </a:r>
            <a:r>
              <a:rPr lang="en-US" sz="1300" dirty="0" err="1">
                <a:solidFill>
                  <a:srgbClr val="FFFFFF"/>
                </a:solidFill>
                <a:effectLst/>
              </a:rPr>
              <a:t>thao</a:t>
            </a:r>
            <a:r>
              <a:rPr lang="en-US" sz="1300" dirty="0">
                <a:solidFill>
                  <a:srgbClr val="FFFFFF"/>
                </a:solidFill>
                <a:effectLst/>
              </a:rPr>
              <a:t> </a:t>
            </a:r>
            <a:r>
              <a:rPr lang="en-US" sz="1300" dirty="0" err="1">
                <a:solidFill>
                  <a:srgbClr val="FFFFFF"/>
                </a:solidFill>
                <a:effectLst/>
              </a:rPr>
              <a:t>tác</a:t>
            </a:r>
            <a:r>
              <a:rPr lang="en-US" sz="1300" dirty="0">
                <a:solidFill>
                  <a:srgbClr val="FFFFFF"/>
                </a:solidFill>
                <a:effectLst/>
              </a:rPr>
              <a:t>).</a:t>
            </a:r>
          </a:p>
        </p:txBody>
      </p:sp>
      <p:pic>
        <p:nvPicPr>
          <p:cNvPr id="5" name="Picture 4">
            <a:extLst>
              <a:ext uri="{FF2B5EF4-FFF2-40B4-BE49-F238E27FC236}">
                <a16:creationId xmlns:a16="http://schemas.microsoft.com/office/drawing/2014/main" id="{E4FEF764-D8E0-F3BA-43BB-1791B2B0123B}"/>
              </a:ext>
            </a:extLst>
          </p:cNvPr>
          <p:cNvPicPr>
            <a:picLocks noChangeAspect="1"/>
          </p:cNvPicPr>
          <p:nvPr/>
        </p:nvPicPr>
        <p:blipFill>
          <a:blip r:embed="rId3">
            <a:extLst>
              <a:ext uri="{28A0092B-C50C-407E-A947-70E740481C1C}">
                <a14:useLocalDpi xmlns:a14="http://schemas.microsoft.com/office/drawing/2010/main" val="0"/>
              </a:ext>
            </a:extLst>
          </a:blip>
          <a:srcRect l="28348" r="25190"/>
          <a:stretch/>
        </p:blipFill>
        <p:spPr bwMode="auto">
          <a:xfrm>
            <a:off x="6096000" y="640080"/>
            <a:ext cx="5455921" cy="5577840"/>
          </a:xfrm>
          <a:prstGeom prst="rect">
            <a:avLst/>
          </a:prstGeom>
          <a:noFill/>
        </p:spPr>
      </p:pic>
    </p:spTree>
    <p:extLst>
      <p:ext uri="{BB962C8B-B14F-4D97-AF65-F5344CB8AC3E}">
        <p14:creationId xmlns:p14="http://schemas.microsoft.com/office/powerpoint/2010/main" val="26057154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A4A0-B47A-1ED7-E958-E8884D50D589}"/>
              </a:ext>
            </a:extLst>
          </p:cNvPr>
          <p:cNvSpPr>
            <a:spLocks noGrp="1"/>
          </p:cNvSpPr>
          <p:nvPr>
            <p:ph type="title"/>
          </p:nvPr>
        </p:nvSpPr>
        <p:spPr/>
        <p:txBody>
          <a:bodyPr anchor="b">
            <a:normAutofit/>
          </a:bodyPr>
          <a:lstStyle/>
          <a:p>
            <a:r>
              <a:rPr lang="vi-VN" dirty="0"/>
              <a:t>2.3. Sơ đồ phân tích cơ sở dữ liệu</a:t>
            </a:r>
          </a:p>
        </p:txBody>
      </p:sp>
    </p:spTree>
    <p:extLst>
      <p:ext uri="{BB962C8B-B14F-4D97-AF65-F5344CB8AC3E}">
        <p14:creationId xmlns:p14="http://schemas.microsoft.com/office/powerpoint/2010/main" val="13573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D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14B27-3950-EA91-9967-5496E17B6A7F}"/>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dirty="0" err="1">
                <a:solidFill>
                  <a:srgbClr val="FFFFFF"/>
                </a:solidFill>
              </a:rPr>
              <a:t>MụC</a:t>
            </a:r>
            <a:r>
              <a:rPr lang="en-US" sz="5000" dirty="0">
                <a:solidFill>
                  <a:srgbClr val="FFFFFF"/>
                </a:solidFill>
              </a:rPr>
              <a:t> </a:t>
            </a:r>
            <a:r>
              <a:rPr lang="en-US" sz="5000" dirty="0" err="1">
                <a:solidFill>
                  <a:srgbClr val="FFFFFF"/>
                </a:solidFill>
              </a:rPr>
              <a:t>lục</a:t>
            </a:r>
            <a:endParaRPr lang="en-US" sz="5000" dirty="0">
              <a:solidFill>
                <a:srgbClr val="FFFFFF"/>
              </a:solidFill>
            </a:endParaRPr>
          </a:p>
        </p:txBody>
      </p:sp>
      <p:pic>
        <p:nvPicPr>
          <p:cNvPr id="7" name="Content Placeholder 6" descr="Mũi tên, Chỉ đường, Mục tiêu, Mục tiêu, Tập trung, Lựa chọn.">
            <a:extLst>
              <a:ext uri="{FF2B5EF4-FFF2-40B4-BE49-F238E27FC236}">
                <a16:creationId xmlns:a16="http://schemas.microsoft.com/office/drawing/2014/main" id="{A8BC5527-E9EF-4610-B3A4-681A26A47ED6}"/>
              </a:ext>
            </a:extLst>
          </p:cNvPr>
          <p:cNvPicPr>
            <a:picLocks noGrp="1" noChangeAspect="1"/>
          </p:cNvPicPr>
          <p:nvPr>
            <p:ph sz="quarter" idx="13"/>
          </p:nvPr>
        </p:nvPicPr>
        <p:blipFill>
          <a:blip r:embed="rId3"/>
          <a:srcRect t="7045" r="1" b="5777"/>
          <a:stretch/>
        </p:blipFill>
        <p:spPr>
          <a:xfrm>
            <a:off x="327547" y="321733"/>
            <a:ext cx="7058306" cy="4107392"/>
          </a:xfrm>
          <a:prstGeom prst="rect">
            <a:avLst/>
          </a:prstGeom>
          <a:noFill/>
        </p:spPr>
      </p:pic>
      <p:sp>
        <p:nvSpPr>
          <p:cNvPr id="4" name="Date Placeholder 3">
            <a:extLst>
              <a:ext uri="{FF2B5EF4-FFF2-40B4-BE49-F238E27FC236}">
                <a16:creationId xmlns:a16="http://schemas.microsoft.com/office/drawing/2014/main" id="{A9C38B60-2C8A-B0F6-594C-814E17659AB2}"/>
              </a:ext>
            </a:extLst>
          </p:cNvPr>
          <p:cNvSpPr>
            <a:spLocks noGrp="1"/>
          </p:cNvSpPr>
          <p:nvPr>
            <p:ph type="dt" sz="half" idx="14"/>
          </p:nvPr>
        </p:nvSpPr>
        <p:spPr>
          <a:xfrm>
            <a:off x="1024129" y="6535157"/>
            <a:ext cx="2154143" cy="274320"/>
          </a:xfrm>
        </p:spPr>
        <p:txBody>
          <a:bodyPr vert="horz" lIns="91440" tIns="45720" rIns="91440" bIns="45720" rtlCol="0" anchor="ctr">
            <a:normAutofit/>
          </a:bodyPr>
          <a:lstStyle/>
          <a:p>
            <a:pPr>
              <a:spcAft>
                <a:spcPts val="600"/>
              </a:spcAft>
            </a:pPr>
            <a:fld id="{8B8EDBE7-C3AC-430B-8587-7F2E5726E52E}"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2496C247-E598-6A35-8A34-83540FC9FD5C}"/>
              </a:ext>
            </a:extLst>
          </p:cNvPr>
          <p:cNvSpPr>
            <a:spLocks noGrp="1"/>
          </p:cNvSpPr>
          <p:nvPr>
            <p:ph type="ftr" sz="quarter" idx="15"/>
          </p:nvPr>
        </p:nvSpPr>
        <p:spPr>
          <a:xfrm>
            <a:off x="5626825" y="6535157"/>
            <a:ext cx="5117566" cy="274320"/>
          </a:xfrm>
        </p:spPr>
        <p:txBody>
          <a:bodyPr vert="horz" lIns="91440" tIns="45720" rIns="91440" bIns="45720" rtlCol="0" anchor="ctr">
            <a:normAutofit/>
          </a:bodyPr>
          <a:lstStyle/>
          <a:p>
            <a:pPr>
              <a:spcAft>
                <a:spcPts val="600"/>
              </a:spcAft>
            </a:pPr>
            <a:r>
              <a:rPr lang="en-US" kern="1200" cap="all" baseline="0">
                <a:solidFill>
                  <a:schemeClr val="tx1">
                    <a:lumMod val="95000"/>
                    <a:lumOff val="5000"/>
                  </a:schemeClr>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4844B4D3-AEFC-5854-453E-BC0B68960832}"/>
              </a:ext>
            </a:extLst>
          </p:cNvPr>
          <p:cNvSpPr>
            <a:spLocks noGrp="1"/>
          </p:cNvSpPr>
          <p:nvPr>
            <p:ph type="sldNum" sz="quarter" idx="16"/>
          </p:nvPr>
        </p:nvSpPr>
        <p:spPr>
          <a:xfrm>
            <a:off x="10837333" y="6535157"/>
            <a:ext cx="973667" cy="27432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a:t>
            </a:fld>
            <a:endParaRPr lang="en-US"/>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3F0F55-FAEC-4690-83F1-C512478F1705}"/>
              </a:ext>
            </a:extLst>
          </p:cNvPr>
          <p:cNvSpPr txBox="1"/>
          <p:nvPr>
            <p:extLst>
              <p:ext uri="{E7BDC344-281C-4309-B0C6-D0EE65EED2A8}">
                <p202:designPr xmlns:p202="http://schemas.microsoft.com/office/powerpoint/2020/02/main">
                  <p202:designTagLst>
                    <p202:designTag name="ARCH:1:CLS" val="BulletedText"/>
                  </p202:designTagLst>
                </p202:designPr>
              </p:ext>
            </p:extLst>
          </p:nvPr>
        </p:nvSpPr>
        <p:spPr>
          <a:xfrm>
            <a:off x="8029319" y="917725"/>
            <a:ext cx="3424739" cy="4852362"/>
          </a:xfrm>
          <a:prstGeom prst="rect">
            <a:avLst/>
          </a:prstGeom>
        </p:spPr>
        <p:txBody>
          <a:bodyPr vert="horz" lIns="45720" tIns="45720" rIns="45720" bIns="45720" rtlCol="0" anchor="ctr">
            <a:normAutofit/>
          </a:bodyPr>
          <a:lstStyle/>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Giới</a:t>
            </a:r>
            <a:r>
              <a:rPr lang="en-US" sz="1700" dirty="0">
                <a:solidFill>
                  <a:srgbClr val="FFFFFF"/>
                </a:solidFill>
              </a:rPr>
              <a:t> </a:t>
            </a:r>
            <a:r>
              <a:rPr lang="en-US" sz="1700" dirty="0" err="1">
                <a:solidFill>
                  <a:srgbClr val="FFFFFF"/>
                </a:solidFill>
              </a:rPr>
              <a:t>thiệu</a:t>
            </a:r>
            <a:r>
              <a:rPr lang="en-US" sz="1700" dirty="0">
                <a:solidFill>
                  <a:srgbClr val="FFFFFF"/>
                </a:solidFill>
              </a:rPr>
              <a:t> </a:t>
            </a:r>
            <a:r>
              <a:rPr lang="en-US" sz="1700" dirty="0" err="1">
                <a:solidFill>
                  <a:srgbClr val="FFFFFF"/>
                </a:solidFill>
              </a:rPr>
              <a:t>tổng</a:t>
            </a:r>
            <a:r>
              <a:rPr lang="en-US" sz="1700" dirty="0">
                <a:solidFill>
                  <a:srgbClr val="FFFFFF"/>
                </a:solidFill>
              </a:rPr>
              <a:t> </a:t>
            </a:r>
            <a:r>
              <a:rPr lang="en-US" sz="1700" dirty="0" err="1">
                <a:solidFill>
                  <a:srgbClr val="FFFFFF"/>
                </a:solidFill>
              </a:rPr>
              <a:t>quan</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Yêu</a:t>
            </a:r>
            <a:r>
              <a:rPr lang="en-US" sz="1700" dirty="0">
                <a:solidFill>
                  <a:srgbClr val="FFFFFF"/>
                </a:solidFill>
              </a:rPr>
              <a:t> </a:t>
            </a:r>
            <a:r>
              <a:rPr lang="en-US" sz="1700" dirty="0" err="1">
                <a:solidFill>
                  <a:srgbClr val="FFFFFF"/>
                </a:solidFill>
              </a:rPr>
              <a:t>cầu</a:t>
            </a:r>
            <a:r>
              <a:rPr lang="en-US" sz="1700" dirty="0">
                <a:solidFill>
                  <a:srgbClr val="FFFFFF"/>
                </a:solidFill>
              </a:rPr>
              <a:t> </a:t>
            </a:r>
            <a:r>
              <a:rPr lang="en-US" sz="1700" dirty="0" err="1">
                <a:solidFill>
                  <a:srgbClr val="FFFFFF"/>
                </a:solidFill>
              </a:rPr>
              <a:t>chức</a:t>
            </a:r>
            <a:r>
              <a:rPr lang="en-US" sz="1700" dirty="0">
                <a:solidFill>
                  <a:srgbClr val="FFFFFF"/>
                </a:solidFill>
              </a:rPr>
              <a:t> </a:t>
            </a:r>
            <a:r>
              <a:rPr lang="en-US" sz="1700" dirty="0" err="1">
                <a:solidFill>
                  <a:srgbClr val="FFFFFF"/>
                </a:solidFill>
              </a:rPr>
              <a:t>năng</a:t>
            </a:r>
            <a:r>
              <a:rPr lang="en-US" sz="1700" dirty="0">
                <a:solidFill>
                  <a:srgbClr val="FFFFFF"/>
                </a:solidFill>
              </a:rPr>
              <a:t> &amp; phi </a:t>
            </a:r>
            <a:r>
              <a:rPr lang="en-US" sz="1700" dirty="0" err="1">
                <a:solidFill>
                  <a:srgbClr val="FFFFFF"/>
                </a:solidFill>
              </a:rPr>
              <a:t>chức</a:t>
            </a:r>
            <a:r>
              <a:rPr lang="en-US" sz="1700" dirty="0">
                <a:solidFill>
                  <a:srgbClr val="FFFFFF"/>
                </a:solidFill>
              </a:rPr>
              <a:t> </a:t>
            </a:r>
            <a:r>
              <a:rPr lang="en-US" sz="1700" dirty="0" err="1">
                <a:solidFill>
                  <a:srgbClr val="FFFFFF"/>
                </a:solidFill>
              </a:rPr>
              <a:t>năng</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Kiến</a:t>
            </a:r>
            <a:r>
              <a:rPr lang="en-US" sz="1700" dirty="0">
                <a:solidFill>
                  <a:srgbClr val="FFFFFF"/>
                </a:solidFill>
              </a:rPr>
              <a:t> </a:t>
            </a:r>
            <a:r>
              <a:rPr lang="en-US" sz="1700" dirty="0" err="1">
                <a:solidFill>
                  <a:srgbClr val="FFFFFF"/>
                </a:solidFill>
              </a:rPr>
              <a:t>trúc</a:t>
            </a:r>
            <a:r>
              <a:rPr lang="en-US" sz="1700" dirty="0">
                <a:solidFill>
                  <a:srgbClr val="FFFFFF"/>
                </a:solidFill>
              </a:rPr>
              <a:t> </a:t>
            </a:r>
            <a:r>
              <a:rPr lang="en-US" sz="1700" dirty="0" err="1">
                <a:solidFill>
                  <a:srgbClr val="FFFFFF"/>
                </a:solidFill>
              </a:rPr>
              <a:t>hệ</a:t>
            </a:r>
            <a:r>
              <a:rPr lang="en-US" sz="1700" dirty="0">
                <a:solidFill>
                  <a:srgbClr val="FFFFFF"/>
                </a:solidFill>
              </a:rPr>
              <a:t> </a:t>
            </a:r>
            <a:r>
              <a:rPr lang="en-US" sz="1700" dirty="0" err="1">
                <a:solidFill>
                  <a:srgbClr val="FFFFFF"/>
                </a:solidFill>
              </a:rPr>
              <a:t>thống</a:t>
            </a:r>
            <a:r>
              <a:rPr lang="en-US" sz="1700" dirty="0">
                <a:solidFill>
                  <a:srgbClr val="FFFFFF"/>
                </a:solidFill>
              </a:rPr>
              <a:t> </a:t>
            </a:r>
            <a:r>
              <a:rPr lang="en-US" sz="1700" dirty="0" err="1">
                <a:solidFill>
                  <a:srgbClr val="FFFFFF"/>
                </a:solidFill>
              </a:rPr>
              <a:t>và</a:t>
            </a:r>
            <a:r>
              <a:rPr lang="en-US" sz="1700" dirty="0">
                <a:solidFill>
                  <a:srgbClr val="FFFFFF"/>
                </a:solidFill>
              </a:rPr>
              <a:t> </a:t>
            </a:r>
            <a:r>
              <a:rPr lang="en-US" sz="1700" dirty="0" err="1">
                <a:solidFill>
                  <a:srgbClr val="FFFFFF"/>
                </a:solidFill>
              </a:rPr>
              <a:t>công</a:t>
            </a:r>
            <a:r>
              <a:rPr lang="en-US" sz="1700" dirty="0">
                <a:solidFill>
                  <a:srgbClr val="FFFFFF"/>
                </a:solidFill>
              </a:rPr>
              <a:t> </a:t>
            </a:r>
            <a:r>
              <a:rPr lang="en-US" sz="1700" dirty="0" err="1">
                <a:solidFill>
                  <a:srgbClr val="FFFFFF"/>
                </a:solidFill>
              </a:rPr>
              <a:t>nghệ</a:t>
            </a:r>
            <a:r>
              <a:rPr lang="en-US" sz="1700" dirty="0">
                <a:solidFill>
                  <a:srgbClr val="FFFFFF"/>
                </a:solidFill>
              </a:rPr>
              <a:t> </a:t>
            </a:r>
            <a:r>
              <a:rPr lang="en-US" sz="1700" dirty="0" err="1">
                <a:solidFill>
                  <a:srgbClr val="FFFFFF"/>
                </a:solidFill>
              </a:rPr>
              <a:t>sử</a:t>
            </a:r>
            <a:r>
              <a:rPr lang="en-US" sz="1700" dirty="0">
                <a:solidFill>
                  <a:srgbClr val="FFFFFF"/>
                </a:solidFill>
              </a:rPr>
              <a:t> </a:t>
            </a:r>
            <a:r>
              <a:rPr lang="en-US" sz="1700" dirty="0" err="1">
                <a:solidFill>
                  <a:srgbClr val="FFFFFF"/>
                </a:solidFill>
              </a:rPr>
              <a:t>dụng</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a:solidFill>
                  <a:srgbClr val="FFFFFF"/>
                </a:solidFill>
              </a:rPr>
              <a:t>Các </a:t>
            </a:r>
            <a:r>
              <a:rPr lang="en-US" sz="1700" dirty="0" err="1">
                <a:solidFill>
                  <a:srgbClr val="FFFFFF"/>
                </a:solidFill>
              </a:rPr>
              <a:t>trường</a:t>
            </a:r>
            <a:r>
              <a:rPr lang="en-US" sz="1700" dirty="0">
                <a:solidFill>
                  <a:srgbClr val="FFFFFF"/>
                </a:solidFill>
              </a:rPr>
              <a:t> </a:t>
            </a:r>
            <a:r>
              <a:rPr lang="en-US" sz="1700" dirty="0" err="1">
                <a:solidFill>
                  <a:srgbClr val="FFFFFF"/>
                </a:solidFill>
              </a:rPr>
              <a:t>hợp</a:t>
            </a:r>
            <a:r>
              <a:rPr lang="en-US" sz="1700" dirty="0">
                <a:solidFill>
                  <a:srgbClr val="FFFFFF"/>
                </a:solidFill>
              </a:rPr>
              <a:t> </a:t>
            </a:r>
            <a:r>
              <a:rPr lang="en-US" sz="1700" dirty="0" err="1">
                <a:solidFill>
                  <a:srgbClr val="FFFFFF"/>
                </a:solidFill>
              </a:rPr>
              <a:t>sử</a:t>
            </a:r>
            <a:r>
              <a:rPr lang="en-US" sz="1700" dirty="0">
                <a:solidFill>
                  <a:srgbClr val="FFFFFF"/>
                </a:solidFill>
              </a:rPr>
              <a:t> </a:t>
            </a:r>
            <a:r>
              <a:rPr lang="en-US" sz="1700" dirty="0" err="1">
                <a:solidFill>
                  <a:srgbClr val="FFFFFF"/>
                </a:solidFill>
              </a:rPr>
              <a:t>dụng</a:t>
            </a:r>
            <a:r>
              <a:rPr lang="en-US" sz="1700" dirty="0">
                <a:solidFill>
                  <a:srgbClr val="FFFFFF"/>
                </a:solidFill>
              </a:rPr>
              <a:t> (Use case)</a:t>
            </a: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Triển</a:t>
            </a:r>
            <a:r>
              <a:rPr lang="en-US" sz="1700" dirty="0">
                <a:solidFill>
                  <a:srgbClr val="FFFFFF"/>
                </a:solidFill>
              </a:rPr>
              <a:t> </a:t>
            </a:r>
            <a:r>
              <a:rPr lang="en-US" sz="1700" dirty="0" err="1">
                <a:solidFill>
                  <a:srgbClr val="FFFFFF"/>
                </a:solidFill>
              </a:rPr>
              <a:t>khai</a:t>
            </a:r>
            <a:r>
              <a:rPr lang="en-US" sz="1700" dirty="0">
                <a:solidFill>
                  <a:srgbClr val="FFFFFF"/>
                </a:solidFill>
              </a:rPr>
              <a:t> </a:t>
            </a:r>
            <a:r>
              <a:rPr lang="en-US" sz="1700" dirty="0" err="1">
                <a:solidFill>
                  <a:srgbClr val="FFFFFF"/>
                </a:solidFill>
              </a:rPr>
              <a:t>hệ</a:t>
            </a:r>
            <a:r>
              <a:rPr lang="en-US" sz="1700" dirty="0">
                <a:solidFill>
                  <a:srgbClr val="FFFFFF"/>
                </a:solidFill>
              </a:rPr>
              <a:t> </a:t>
            </a:r>
            <a:r>
              <a:rPr lang="en-US" sz="1700" dirty="0" err="1">
                <a:solidFill>
                  <a:srgbClr val="FFFFFF"/>
                </a:solidFill>
              </a:rPr>
              <a:t>thống</a:t>
            </a:r>
            <a:r>
              <a:rPr lang="en-US" sz="1700" dirty="0">
                <a:solidFill>
                  <a:srgbClr val="FFFFFF"/>
                </a:solidFill>
              </a:rPr>
              <a:t> </a:t>
            </a:r>
            <a:r>
              <a:rPr lang="en-US" sz="1700" dirty="0" err="1">
                <a:solidFill>
                  <a:srgbClr val="FFFFFF"/>
                </a:solidFill>
              </a:rPr>
              <a:t>trên</a:t>
            </a:r>
            <a:r>
              <a:rPr lang="en-US" sz="1700" dirty="0">
                <a:solidFill>
                  <a:srgbClr val="FFFFFF"/>
                </a:solidFill>
              </a:rPr>
              <a:t> </a:t>
            </a:r>
            <a:r>
              <a:rPr lang="en-US" sz="1700" dirty="0" err="1">
                <a:solidFill>
                  <a:srgbClr val="FFFFFF"/>
                </a:solidFill>
              </a:rPr>
              <a:t>nền</a:t>
            </a:r>
            <a:r>
              <a:rPr lang="en-US" sz="1700" dirty="0">
                <a:solidFill>
                  <a:srgbClr val="FFFFFF"/>
                </a:solidFill>
              </a:rPr>
              <a:t> </a:t>
            </a:r>
            <a:r>
              <a:rPr lang="en-US" sz="1700" dirty="0" err="1">
                <a:solidFill>
                  <a:srgbClr val="FFFFFF"/>
                </a:solidFill>
              </a:rPr>
              <a:t>tảng</a:t>
            </a:r>
            <a:r>
              <a:rPr lang="en-US" sz="1700" dirty="0">
                <a:solidFill>
                  <a:srgbClr val="FFFFFF"/>
                </a:solidFill>
              </a:rPr>
              <a:t> </a:t>
            </a:r>
            <a:r>
              <a:rPr lang="en-US" sz="1700" dirty="0" err="1">
                <a:solidFill>
                  <a:srgbClr val="FFFFFF"/>
                </a:solidFill>
              </a:rPr>
              <a:t>đám</a:t>
            </a:r>
            <a:r>
              <a:rPr lang="en-US" sz="1700" dirty="0">
                <a:solidFill>
                  <a:srgbClr val="FFFFFF"/>
                </a:solidFill>
              </a:rPr>
              <a:t> </a:t>
            </a:r>
            <a:r>
              <a:rPr lang="en-US" sz="1700" dirty="0" err="1">
                <a:solidFill>
                  <a:srgbClr val="FFFFFF"/>
                </a:solidFill>
              </a:rPr>
              <a:t>mây</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a:solidFill>
                  <a:srgbClr val="FFFFFF"/>
                </a:solidFill>
              </a:rPr>
              <a:t>Minh </a:t>
            </a:r>
            <a:r>
              <a:rPr lang="en-US" sz="1700" dirty="0" err="1">
                <a:solidFill>
                  <a:srgbClr val="FFFFFF"/>
                </a:solidFill>
              </a:rPr>
              <a:t>họa</a:t>
            </a:r>
            <a:r>
              <a:rPr lang="en-US" sz="1700" dirty="0">
                <a:solidFill>
                  <a:srgbClr val="FFFFFF"/>
                </a:solidFill>
              </a:rPr>
              <a:t> </a:t>
            </a:r>
            <a:r>
              <a:rPr lang="en-US" sz="1700" dirty="0" err="1">
                <a:solidFill>
                  <a:srgbClr val="FFFFFF"/>
                </a:solidFill>
              </a:rPr>
              <a:t>giao</a:t>
            </a:r>
            <a:r>
              <a:rPr lang="en-US" sz="1700" dirty="0">
                <a:solidFill>
                  <a:srgbClr val="FFFFFF"/>
                </a:solidFill>
              </a:rPr>
              <a:t> </a:t>
            </a:r>
            <a:r>
              <a:rPr lang="en-US" sz="1700" dirty="0" err="1">
                <a:solidFill>
                  <a:srgbClr val="FFFFFF"/>
                </a:solidFill>
              </a:rPr>
              <a:t>diện</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Khó</a:t>
            </a:r>
            <a:r>
              <a:rPr lang="en-US" sz="1700" dirty="0">
                <a:solidFill>
                  <a:srgbClr val="FFFFFF"/>
                </a:solidFill>
              </a:rPr>
              <a:t> </a:t>
            </a:r>
            <a:r>
              <a:rPr lang="en-US" sz="1700" dirty="0" err="1">
                <a:solidFill>
                  <a:srgbClr val="FFFFFF"/>
                </a:solidFill>
              </a:rPr>
              <a:t>khăn</a:t>
            </a:r>
            <a:r>
              <a:rPr lang="en-US" sz="1700" dirty="0">
                <a:solidFill>
                  <a:srgbClr val="FFFFFF"/>
                </a:solidFill>
              </a:rPr>
              <a:t> &amp; </a:t>
            </a:r>
            <a:r>
              <a:rPr lang="en-US" sz="1700" dirty="0" err="1">
                <a:solidFill>
                  <a:srgbClr val="FFFFFF"/>
                </a:solidFill>
              </a:rPr>
              <a:t>hướng</a:t>
            </a:r>
            <a:r>
              <a:rPr lang="en-US" sz="1700" dirty="0">
                <a:solidFill>
                  <a:srgbClr val="FFFFFF"/>
                </a:solidFill>
              </a:rPr>
              <a:t> </a:t>
            </a:r>
            <a:r>
              <a:rPr lang="en-US" sz="1700" dirty="0" err="1">
                <a:solidFill>
                  <a:srgbClr val="FFFFFF"/>
                </a:solidFill>
              </a:rPr>
              <a:t>phát</a:t>
            </a:r>
            <a:r>
              <a:rPr lang="en-US" sz="1700" dirty="0">
                <a:solidFill>
                  <a:srgbClr val="FFFFFF"/>
                </a:solidFill>
              </a:rPr>
              <a:t> </a:t>
            </a:r>
            <a:r>
              <a:rPr lang="en-US" sz="1700" dirty="0" err="1">
                <a:solidFill>
                  <a:srgbClr val="FFFFFF"/>
                </a:solidFill>
              </a:rPr>
              <a:t>triển</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Giải</a:t>
            </a:r>
            <a:r>
              <a:rPr lang="en-US" sz="1700" dirty="0">
                <a:solidFill>
                  <a:srgbClr val="FFFFFF"/>
                </a:solidFill>
              </a:rPr>
              <a:t> </a:t>
            </a:r>
            <a:r>
              <a:rPr lang="en-US" sz="1700" dirty="0" err="1">
                <a:solidFill>
                  <a:srgbClr val="FFFFFF"/>
                </a:solidFill>
              </a:rPr>
              <a:t>đáp</a:t>
            </a:r>
            <a:r>
              <a:rPr lang="en-US" sz="1700" dirty="0">
                <a:solidFill>
                  <a:srgbClr val="FFFFFF"/>
                </a:solidFill>
              </a:rPr>
              <a:t> </a:t>
            </a:r>
            <a:r>
              <a:rPr lang="en-US" sz="1700" dirty="0" err="1">
                <a:solidFill>
                  <a:srgbClr val="FFFFFF"/>
                </a:solidFill>
              </a:rPr>
              <a:t>thắc</a:t>
            </a:r>
            <a:r>
              <a:rPr lang="en-US" sz="1700" dirty="0">
                <a:solidFill>
                  <a:srgbClr val="FFFFFF"/>
                </a:solidFill>
              </a:rPr>
              <a:t> </a:t>
            </a:r>
            <a:r>
              <a:rPr lang="en-US" sz="1700" dirty="0" err="1">
                <a:solidFill>
                  <a:srgbClr val="FFFFFF"/>
                </a:solidFill>
              </a:rPr>
              <a:t>mắc</a:t>
            </a:r>
            <a:endParaRPr lang="en-US" sz="1700" dirty="0">
              <a:solidFill>
                <a:srgbClr val="FFFFFF"/>
              </a:solidFill>
            </a:endParaRPr>
          </a:p>
          <a:p>
            <a:pPr marL="457200" indent="-457200">
              <a:lnSpc>
                <a:spcPct val="90000"/>
              </a:lnSpc>
              <a:spcBef>
                <a:spcPts val="1000"/>
              </a:spcBef>
              <a:spcAft>
                <a:spcPts val="600"/>
              </a:spcAft>
              <a:buClr>
                <a:schemeClr val="accent1"/>
              </a:buClr>
              <a:buFont typeface="+mj-lt"/>
              <a:buAutoNum type="arabicPeriod"/>
            </a:pPr>
            <a:r>
              <a:rPr lang="en-US" sz="1700" dirty="0" err="1">
                <a:solidFill>
                  <a:srgbClr val="FFFFFF"/>
                </a:solidFill>
              </a:rPr>
              <a:t>Tác</a:t>
            </a:r>
            <a:r>
              <a:rPr lang="en-US" sz="1700" dirty="0">
                <a:solidFill>
                  <a:srgbClr val="FFFFFF"/>
                </a:solidFill>
              </a:rPr>
              <a:t> </a:t>
            </a:r>
            <a:r>
              <a:rPr lang="en-US" sz="1700" dirty="0" err="1">
                <a:solidFill>
                  <a:srgbClr val="FFFFFF"/>
                </a:solidFill>
              </a:rPr>
              <a:t>nhân</a:t>
            </a:r>
            <a:r>
              <a:rPr lang="en-US" sz="1700" dirty="0">
                <a:solidFill>
                  <a:srgbClr val="FFFFFF"/>
                </a:solidFill>
              </a:rPr>
              <a:t> </a:t>
            </a:r>
            <a:r>
              <a:rPr lang="en-US" sz="1700" dirty="0" err="1">
                <a:solidFill>
                  <a:srgbClr val="FFFFFF"/>
                </a:solidFill>
              </a:rPr>
              <a:t>và</a:t>
            </a:r>
            <a:r>
              <a:rPr lang="en-US" sz="1700" dirty="0">
                <a:solidFill>
                  <a:srgbClr val="FFFFFF"/>
                </a:solidFill>
              </a:rPr>
              <a:t> Use Case </a:t>
            </a:r>
            <a:r>
              <a:rPr lang="en-US" sz="1700" dirty="0" err="1">
                <a:solidFill>
                  <a:srgbClr val="FFFFFF"/>
                </a:solidFill>
              </a:rPr>
              <a:t>chính</a:t>
            </a:r>
            <a:endParaRPr lang="en-US" sz="1700" dirty="0">
              <a:solidFill>
                <a:srgbClr val="FFFFFF"/>
              </a:solidFill>
            </a:endParaRPr>
          </a:p>
        </p:txBody>
      </p:sp>
    </p:spTree>
    <p:extLst>
      <p:ext uri="{BB962C8B-B14F-4D97-AF65-F5344CB8AC3E}">
        <p14:creationId xmlns:p14="http://schemas.microsoft.com/office/powerpoint/2010/main" val="33625900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7" name="Straight Connector 3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918CB4-8AF9-9FCA-C79C-B87B5B1B5DA0}"/>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b="0" kern="1200" cap="all" spc="200" baseline="0" dirty="0">
                <a:solidFill>
                  <a:schemeClr val="tx1">
                    <a:lumMod val="95000"/>
                    <a:lumOff val="5000"/>
                  </a:schemeClr>
                </a:solidFill>
                <a:latin typeface="+mj-lt"/>
                <a:ea typeface="+mj-ea"/>
                <a:cs typeface="+mj-cs"/>
              </a:rPr>
              <a:t>Sơ đồ phân tích cơ sở dữ liệu</a:t>
            </a:r>
          </a:p>
        </p:txBody>
      </p:sp>
      <p:sp useBgFill="1">
        <p:nvSpPr>
          <p:cNvPr id="39" name="Rectangle 38">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CD707CB-B045-B493-DBFD-D4D390935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366160" y="640080"/>
            <a:ext cx="7453875" cy="3931920"/>
          </a:xfrm>
          <a:prstGeom prst="rect">
            <a:avLst/>
          </a:prstGeom>
          <a:noFill/>
        </p:spPr>
      </p:pic>
      <p:sp>
        <p:nvSpPr>
          <p:cNvPr id="4" name="Date Placeholder 3">
            <a:extLst>
              <a:ext uri="{FF2B5EF4-FFF2-40B4-BE49-F238E27FC236}">
                <a16:creationId xmlns:a16="http://schemas.microsoft.com/office/drawing/2014/main" id="{BCA56EF3-1829-F20E-BEDA-3E18B6A8C12E}"/>
              </a:ext>
            </a:extLst>
          </p:cNvPr>
          <p:cNvSpPr>
            <a:spLocks noGrp="1"/>
          </p:cNvSpPr>
          <p:nvPr>
            <p:ph type="dt" sz="half" idx="16"/>
          </p:nvPr>
        </p:nvSpPr>
        <p:spPr>
          <a:xfrm>
            <a:off x="1024129" y="6470704"/>
            <a:ext cx="2154143" cy="274320"/>
          </a:xfrm>
        </p:spPr>
        <p:txBody>
          <a:bodyPr vert="horz" lIns="91440" tIns="45720" rIns="91440" bIns="45720" rtlCol="0" anchor="ctr">
            <a:normAutofit/>
          </a:bodyPr>
          <a:lstStyle/>
          <a:p>
            <a:pPr>
              <a:spcAft>
                <a:spcPts val="600"/>
              </a:spcAft>
            </a:pPr>
            <a:fld id="{8B8EDBE7-C3AC-430B-8587-7F2E5726E52E}"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4CC8D960-4528-383E-A5CD-EC9DB1A0C6E0}"/>
              </a:ext>
            </a:extLst>
          </p:cNvPr>
          <p:cNvSpPr>
            <a:spLocks noGrp="1"/>
          </p:cNvSpPr>
          <p:nvPr>
            <p:ph type="ftr" sz="quarter" idx="17"/>
          </p:nvPr>
        </p:nvSpPr>
        <p:spPr>
          <a:xfrm>
            <a:off x="4842932" y="6470704"/>
            <a:ext cx="5901459" cy="274320"/>
          </a:xfrm>
        </p:spPr>
        <p:txBody>
          <a:bodyPr vert="horz" lIns="91440" tIns="45720" rIns="91440" bIns="45720" rtlCol="0" anchor="ctr">
            <a:normAutofit/>
          </a:bodyPr>
          <a:lstStyle/>
          <a:p>
            <a:pPr>
              <a:spcAft>
                <a:spcPts val="600"/>
              </a:spcAft>
            </a:pPr>
            <a:r>
              <a:rPr lang="en-US" kern="1200" cap="all" baseline="0">
                <a:solidFill>
                  <a:schemeClr val="tx1">
                    <a:lumMod val="95000"/>
                    <a:lumOff val="5000"/>
                  </a:schemeClr>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CB9E2DC9-3741-9D73-4482-92C4CB55F8A6}"/>
              </a:ext>
            </a:extLst>
          </p:cNvPr>
          <p:cNvSpPr>
            <a:spLocks noGrp="1"/>
          </p:cNvSpPr>
          <p:nvPr>
            <p:ph type="sldNum" sz="quarter" idx="18"/>
          </p:nvPr>
        </p:nvSpPr>
        <p:spPr>
          <a:xfrm>
            <a:off x="10837333" y="6470704"/>
            <a:ext cx="973667" cy="27432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20</a:t>
            </a:fld>
            <a:endParaRPr lang="en-US"/>
          </a:p>
        </p:txBody>
      </p:sp>
      <p:sp>
        <p:nvSpPr>
          <p:cNvPr id="8" name="TextBox 7">
            <a:extLst>
              <a:ext uri="{FF2B5EF4-FFF2-40B4-BE49-F238E27FC236}">
                <a16:creationId xmlns:a16="http://schemas.microsoft.com/office/drawing/2014/main" id="{D35D852B-F01F-4130-8DA1-6B7BE13B0CF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9" y="2286000"/>
            <a:ext cx="3791711" cy="3931920"/>
          </a:xfrm>
          <a:prstGeom prst="rect">
            <a:avLst/>
          </a:prstGeom>
        </p:spPr>
        <p:txBody>
          <a:bodyPr>
            <a:normAutofit/>
          </a:bodyPr>
          <a:lstStyle/>
          <a:p>
            <a:pPr marL="0" indent="0">
              <a:lnSpc>
                <a:spcPct val="90000"/>
              </a:lnSpc>
              <a:spcBef>
                <a:spcPts val="2500"/>
              </a:spcBef>
              <a:spcAft>
                <a:spcPts val="600"/>
              </a:spcAft>
              <a:buNone/>
            </a:pPr>
            <a:endParaRPr lang="vi-VN" sz="1400" b="1">
              <a:solidFill>
                <a:srgbClr val="FFFFFF"/>
              </a:solidFill>
            </a:endParaRPr>
          </a:p>
        </p:txBody>
      </p:sp>
    </p:spTree>
    <p:extLst>
      <p:ext uri="{BB962C8B-B14F-4D97-AF65-F5344CB8AC3E}">
        <p14:creationId xmlns:p14="http://schemas.microsoft.com/office/powerpoint/2010/main" val="1717392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E092-C604-1707-7BC2-CBD504658270}"/>
              </a:ext>
            </a:extLst>
          </p:cNvPr>
          <p:cNvSpPr>
            <a:spLocks noGrp="1"/>
          </p:cNvSpPr>
          <p:nvPr>
            <p:ph type="title"/>
          </p:nvPr>
        </p:nvSpPr>
        <p:spPr/>
        <p:txBody>
          <a:bodyPr anchor="b">
            <a:normAutofit/>
          </a:bodyPr>
          <a:lstStyle/>
          <a:p>
            <a:r>
              <a:rPr lang="vi-VN" dirty="0"/>
              <a:t>THIẾT KẾ</a:t>
            </a:r>
          </a:p>
        </p:txBody>
      </p:sp>
      <p:sp>
        <p:nvSpPr>
          <p:cNvPr id="11" name="Text Placeholder 2">
            <a:extLst>
              <a:ext uri="{FF2B5EF4-FFF2-40B4-BE49-F238E27FC236}">
                <a16:creationId xmlns:a16="http://schemas.microsoft.com/office/drawing/2014/main" id="{020CDEA3-9EFB-2BE3-00E8-0535C30C875B}"/>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EAB99F41-3B57-B210-5058-B2B7681DFA6D}"/>
              </a:ext>
            </a:extLst>
          </p:cNvPr>
          <p:cNvSpPr>
            <a:spLocks noGrp="1"/>
          </p:cNvSpPr>
          <p:nvPr>
            <p:ph type="dt" sz="half" idx="10"/>
          </p:nvPr>
        </p:nvSpPr>
        <p:spPr/>
        <p:txBody>
          <a:bodyPr anchor="ctr">
            <a:normAutofit/>
          </a:bodyPr>
          <a:lstStyle/>
          <a:p>
            <a:pPr>
              <a:spcAft>
                <a:spcPts val="600"/>
              </a:spcAft>
            </a:pPr>
            <a:fld id="{05EBC196-262D-4F39-8890-3AC3446557F7}"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6DCB42FD-9321-ECE8-6444-B3FE64DD76DE}"/>
              </a:ext>
            </a:extLst>
          </p:cNvPr>
          <p:cNvSpPr>
            <a:spLocks noGrp="1"/>
          </p:cNvSpPr>
          <p:nvPr>
            <p:ph type="ftr" sz="quarter" idx="11"/>
          </p:nvPr>
        </p:nvSpPr>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3D09A75-F2EE-951E-2A7A-2273716052EF}"/>
              </a:ext>
            </a:extLst>
          </p:cNvPr>
          <p:cNvSpPr>
            <a:spLocks noGrp="1"/>
          </p:cNvSpPr>
          <p:nvPr>
            <p:ph type="sldNum" sz="quarter" idx="12"/>
          </p:nvPr>
        </p:nvSpPr>
        <p:spPr/>
        <p:txBody>
          <a:bodyPr anchor="ctr">
            <a:normAutofit/>
          </a:bodyPr>
          <a:lstStyle/>
          <a:p>
            <a:pPr>
              <a:spcAft>
                <a:spcPts val="600"/>
              </a:spcAft>
            </a:pPr>
            <a:fld id="{CC057153-B650-4DEB-B370-79DDCFDCE934}" type="slidenum">
              <a:rPr lang="en-US" smtClean="0"/>
              <a:pPr>
                <a:spcAft>
                  <a:spcPts val="600"/>
                </a:spcAft>
              </a:pPr>
              <a:t>21</a:t>
            </a:fld>
            <a:endParaRPr lang="en-US"/>
          </a:p>
        </p:txBody>
      </p:sp>
    </p:spTree>
    <p:extLst>
      <p:ext uri="{BB962C8B-B14F-4D97-AF65-F5344CB8AC3E}">
        <p14:creationId xmlns:p14="http://schemas.microsoft.com/office/powerpoint/2010/main" val="1291220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2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24" name="Straight Connector 2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F3D45596-EA0E-4DD4-956D-80389BE0D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6B26945-B63C-97E4-14C3-C59A44D80471}"/>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4400" kern="1200" cap="all" spc="200" baseline="0" dirty="0" err="1">
                <a:solidFill>
                  <a:schemeClr val="tx1">
                    <a:lumMod val="95000"/>
                    <a:lumOff val="5000"/>
                  </a:schemeClr>
                </a:solidFill>
                <a:latin typeface="+mj-lt"/>
                <a:ea typeface="+mj-ea"/>
                <a:cs typeface="+mj-cs"/>
              </a:rPr>
              <a:t>Sơ</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đồ</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tuần</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tự</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cho</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các</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nghiệp</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vụ</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thường</a:t>
            </a:r>
            <a:r>
              <a:rPr lang="en-US" sz="4400" kern="1200" cap="all" spc="200" baseline="0" dirty="0">
                <a:solidFill>
                  <a:schemeClr val="tx1">
                    <a:lumMod val="95000"/>
                    <a:lumOff val="5000"/>
                  </a:schemeClr>
                </a:solidFill>
                <a:latin typeface="+mj-lt"/>
                <a:ea typeface="+mj-ea"/>
                <a:cs typeface="+mj-cs"/>
              </a:rPr>
              <a:t> </a:t>
            </a:r>
            <a:r>
              <a:rPr lang="en-US" sz="4400" kern="1200" cap="all" spc="200" baseline="0" dirty="0" err="1">
                <a:solidFill>
                  <a:schemeClr val="tx1">
                    <a:lumMod val="95000"/>
                    <a:lumOff val="5000"/>
                  </a:schemeClr>
                </a:solidFill>
                <a:latin typeface="+mj-lt"/>
                <a:ea typeface="+mj-ea"/>
                <a:cs typeface="+mj-cs"/>
              </a:rPr>
              <a:t>xuyên</a:t>
            </a:r>
            <a:endParaRPr lang="en-US" sz="4400" kern="1200" cap="all" spc="200" baseline="0" dirty="0">
              <a:solidFill>
                <a:schemeClr val="tx1">
                  <a:lumMod val="95000"/>
                  <a:lumOff val="5000"/>
                </a:schemeClr>
              </a:solidFill>
              <a:latin typeface="+mj-lt"/>
              <a:ea typeface="+mj-ea"/>
              <a:cs typeface="+mj-cs"/>
            </a:endParaRPr>
          </a:p>
        </p:txBody>
      </p:sp>
      <p:pic>
        <p:nvPicPr>
          <p:cNvPr id="15" name="Picture Placeholder 14" descr="A computer screen shot of a diagram&#10;&#10;AI-generated content may be incorrect.">
            <a:extLst>
              <a:ext uri="{FF2B5EF4-FFF2-40B4-BE49-F238E27FC236}">
                <a16:creationId xmlns:a16="http://schemas.microsoft.com/office/drawing/2014/main" id="{D73E7B0D-7E2A-8632-4E4D-E057B20E56E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998" b="38218"/>
          <a:stretch/>
        </p:blipFill>
        <p:spPr>
          <a:xfrm>
            <a:off x="634276" y="640080"/>
            <a:ext cx="10917644" cy="3931920"/>
          </a:xfrm>
          <a:prstGeom prst="rect">
            <a:avLst/>
          </a:prstGeom>
        </p:spPr>
      </p:pic>
      <p:cxnSp>
        <p:nvCxnSpPr>
          <p:cNvPr id="35" name="Straight Connector 34">
            <a:extLst>
              <a:ext uri="{FF2B5EF4-FFF2-40B4-BE49-F238E27FC236}">
                <a16:creationId xmlns:a16="http://schemas.microsoft.com/office/drawing/2014/main" id="{8E6A78A1-C775-42C8-9A7B-6998977BCB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D5AF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6008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9F54D5-166B-7B2D-50E7-6BE8145611A0}"/>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4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44" name="Straight Connector 4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A4CEAF76-5D5F-15E0-70F9-BE631A75A636}"/>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vi-VN" sz="4400" kern="1200" cap="all" spc="200" baseline="0" dirty="0">
                <a:solidFill>
                  <a:srgbClr val="FFFFFF"/>
                </a:solidFill>
                <a:latin typeface="+mj-lt"/>
                <a:ea typeface="+mj-ea"/>
                <a:cs typeface="+mj-cs"/>
              </a:rPr>
              <a:t>Sơ đồ nghiệp vụ thêm sản phẩm</a:t>
            </a:r>
            <a:endParaRPr lang="en-US" sz="4400" kern="1200" cap="all" spc="200" baseline="0" dirty="0">
              <a:solidFill>
                <a:srgbClr val="FFFFFF"/>
              </a:solidFill>
              <a:latin typeface="+mj-lt"/>
              <a:ea typeface="+mj-ea"/>
              <a:cs typeface="+mj-cs"/>
            </a:endParaRPr>
          </a:p>
        </p:txBody>
      </p:sp>
      <p:cxnSp>
        <p:nvCxnSpPr>
          <p:cNvPr id="50" name="Straight Connector 49">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14" descr="A computer screen shot of a diagram&#10;&#10;AI-generated content may be incorrect.">
            <a:extLst>
              <a:ext uri="{FF2B5EF4-FFF2-40B4-BE49-F238E27FC236}">
                <a16:creationId xmlns:a16="http://schemas.microsoft.com/office/drawing/2014/main" id="{91D7EADB-67F0-4F98-5C89-ED96B2979BB6}"/>
              </a:ext>
            </a:extLst>
          </p:cNvPr>
          <p:cNvPicPr>
            <a:picLocks noChangeAspect="1"/>
          </p:cNvPicPr>
          <p:nvPr/>
        </p:nvPicPr>
        <p:blipFill>
          <a:blip r:embed="rId3">
            <a:extLst>
              <a:ext uri="{28A0092B-C50C-407E-A947-70E740481C1C}">
                <a14:useLocalDpi xmlns:a14="http://schemas.microsoft.com/office/drawing/2010/main" val="0"/>
              </a:ext>
            </a:extLst>
          </a:blip>
          <a:srcRect t="998" b="38218"/>
          <a:stretch/>
        </p:blipFill>
        <p:spPr>
          <a:xfrm>
            <a:off x="5945851" y="2691837"/>
            <a:ext cx="5459470" cy="1966200"/>
          </a:xfrm>
          <a:prstGeom prst="rect">
            <a:avLst/>
          </a:prstGeom>
          <a:noFill/>
        </p:spPr>
      </p:pic>
    </p:spTree>
    <p:extLst>
      <p:ext uri="{BB962C8B-B14F-4D97-AF65-F5344CB8AC3E}">
        <p14:creationId xmlns:p14="http://schemas.microsoft.com/office/powerpoint/2010/main" val="11902194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FA6AF7-D98C-40A7-246E-0C98F3EABB0D}"/>
            </a:ext>
          </a:extLst>
        </p:cNvPr>
        <p:cNvGrpSpPr/>
        <p:nvPr/>
      </p:nvGrpSpPr>
      <p:grpSpPr>
        <a:xfrm>
          <a:off x="0" y="0"/>
          <a:ext cx="0" cy="0"/>
          <a:chOff x="0" y="0"/>
          <a:chExt cx="0" cy="0"/>
        </a:xfrm>
      </p:grpSpPr>
      <p:sp>
        <p:nvSpPr>
          <p:cNvPr id="40" name="Rectangle 39">
            <a:extLst>
              <a:ext uri="{FF2B5EF4-FFF2-40B4-BE49-F238E27FC236}">
                <a16:creationId xmlns:a16="http://schemas.microsoft.com/office/drawing/2014/main" id="{614A89EA-ECB7-1FDE-C068-F79824CA3E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42" name="Oval 5">
            <a:extLst>
              <a:ext uri="{FF2B5EF4-FFF2-40B4-BE49-F238E27FC236}">
                <a16:creationId xmlns:a16="http://schemas.microsoft.com/office/drawing/2014/main" id="{0E1C796F-B25B-E2DF-D76D-ED5113F84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44" name="Straight Connector 43">
            <a:extLst>
              <a:ext uri="{FF2B5EF4-FFF2-40B4-BE49-F238E27FC236}">
                <a16:creationId xmlns:a16="http://schemas.microsoft.com/office/drawing/2014/main" id="{855896FB-75D3-0E81-8FC1-CA9655D4C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5B4CD52-1A12-E17A-F23B-3B88A9336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9873D074-EF7E-9AF9-CBF8-4C679D2AC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DB06E4EE-9567-5476-C277-8D0F23360C45}"/>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vi-VN" sz="4400" kern="1200" cap="all" spc="200" baseline="0" dirty="0">
                <a:solidFill>
                  <a:srgbClr val="FFFFFF"/>
                </a:solidFill>
                <a:latin typeface="+mj-lt"/>
                <a:ea typeface="+mj-ea"/>
                <a:cs typeface="+mj-cs"/>
              </a:rPr>
              <a:t>Sơ đồ nghiệp vụ sửa sản phẩm</a:t>
            </a:r>
            <a:endParaRPr lang="en-US" sz="4400" kern="1200" cap="all" spc="200" baseline="0" dirty="0">
              <a:solidFill>
                <a:srgbClr val="FFFFFF"/>
              </a:solidFill>
              <a:latin typeface="+mj-lt"/>
              <a:ea typeface="+mj-ea"/>
              <a:cs typeface="+mj-cs"/>
            </a:endParaRPr>
          </a:p>
        </p:txBody>
      </p:sp>
      <p:cxnSp>
        <p:nvCxnSpPr>
          <p:cNvPr id="50" name="Straight Connector 49">
            <a:extLst>
              <a:ext uri="{FF2B5EF4-FFF2-40B4-BE49-F238E27FC236}">
                <a16:creationId xmlns:a16="http://schemas.microsoft.com/office/drawing/2014/main" id="{BB31E63F-FEE1-5169-4529-0F0E1CA4BB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1B0036-1AD9-1B0E-B65C-62E3F4A57EE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8274" y="1367581"/>
            <a:ext cx="5759450" cy="3683000"/>
          </a:xfrm>
          <a:prstGeom prst="rect">
            <a:avLst/>
          </a:prstGeom>
          <a:noFill/>
          <a:ln>
            <a:noFill/>
          </a:ln>
        </p:spPr>
      </p:pic>
    </p:spTree>
    <p:extLst>
      <p:ext uri="{BB962C8B-B14F-4D97-AF65-F5344CB8AC3E}">
        <p14:creationId xmlns:p14="http://schemas.microsoft.com/office/powerpoint/2010/main" val="4175782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98A7A-79BD-515F-9E84-ADC76C1FC04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24146C3B-0192-2303-5297-44F5857E278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a:solidFill>
                  <a:schemeClr val="tx1">
                    <a:lumMod val="95000"/>
                    <a:lumOff val="5000"/>
                  </a:schemeClr>
                </a:solidFill>
                <a:latin typeface="+mj-lt"/>
                <a:ea typeface="+mj-ea"/>
                <a:cs typeface="+mj-cs"/>
              </a:rPr>
              <a:t>Sơ đồ nghiệp vụ sửa sản phẩm</a:t>
            </a:r>
          </a:p>
        </p:txBody>
      </p:sp>
      <p:sp useBgFill="1">
        <p:nvSpPr>
          <p:cNvPr id="61" name="Rectangle 60">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91C0D85-F2E3-7A6F-4A9D-584A7095CD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257079" y="640080"/>
            <a:ext cx="7672037" cy="3931920"/>
          </a:xfrm>
          <a:prstGeom prst="rect">
            <a:avLst/>
          </a:prstGeom>
          <a:noFill/>
        </p:spPr>
      </p:pic>
    </p:spTree>
    <p:extLst>
      <p:ext uri="{BB962C8B-B14F-4D97-AF65-F5344CB8AC3E}">
        <p14:creationId xmlns:p14="http://schemas.microsoft.com/office/powerpoint/2010/main" val="4109109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69A809-6B10-8E80-F04F-9A1DB7D48C5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3238409C-0A26-E4B4-4122-DA4A89E08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CB89FA21-6843-F62C-AB7C-5794501FE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49850609-C06A-7A4E-4FED-03A91BDB9E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5F6B14D-28C1-C46E-D37C-EB3009DC636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vi-VN" kern="1200" cap="all" spc="200" baseline="0" dirty="0">
                <a:solidFill>
                  <a:schemeClr val="tx1">
                    <a:lumMod val="95000"/>
                    <a:lumOff val="5000"/>
                  </a:schemeClr>
                </a:solidFill>
                <a:latin typeface="+mj-lt"/>
                <a:ea typeface="+mj-ea"/>
                <a:cs typeface="+mj-cs"/>
              </a:rPr>
              <a:t>Sơ đồ nghiệp vụ xin báo giá</a:t>
            </a:r>
            <a:endParaRPr lang="en-US" kern="1200" cap="all" spc="200" baseline="0" dirty="0">
              <a:solidFill>
                <a:schemeClr val="tx1">
                  <a:lumMod val="95000"/>
                  <a:lumOff val="5000"/>
                </a:schemeClr>
              </a:solidFill>
              <a:latin typeface="+mj-lt"/>
              <a:ea typeface="+mj-ea"/>
              <a:cs typeface="+mj-cs"/>
            </a:endParaRPr>
          </a:p>
        </p:txBody>
      </p:sp>
      <p:sp useBgFill="1">
        <p:nvSpPr>
          <p:cNvPr id="61" name="Rectangle 60">
            <a:extLst>
              <a:ext uri="{FF2B5EF4-FFF2-40B4-BE49-F238E27FC236}">
                <a16:creationId xmlns:a16="http://schemas.microsoft.com/office/drawing/2014/main" id="{F5ABB0C3-3B9E-201D-FC60-DC2A432DF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FB8857F-9DB8-2087-A000-CC51D54A50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4391" y="133880"/>
            <a:ext cx="7482458" cy="4941557"/>
          </a:xfrm>
          <a:prstGeom prst="rect">
            <a:avLst/>
          </a:prstGeom>
          <a:noFill/>
          <a:ln>
            <a:noFill/>
          </a:ln>
        </p:spPr>
      </p:pic>
    </p:spTree>
    <p:extLst>
      <p:ext uri="{BB962C8B-B14F-4D97-AF65-F5344CB8AC3E}">
        <p14:creationId xmlns:p14="http://schemas.microsoft.com/office/powerpoint/2010/main" val="3557190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42462E-FCFE-1CC4-4BCE-DCDFDEAAA42C}"/>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A901B63B-7422-6D41-6F2E-1D63FD297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47E9E67D-6F54-ED58-3A7B-6E72AB2FB2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E63E78BF-DFA8-BE6D-9236-E5EEE85CC7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07D4ECC-64F2-17A0-5241-49948E8B70A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GB" dirty="0" err="1"/>
              <a:t>Sơ</a:t>
            </a:r>
            <a:r>
              <a:rPr lang="en-GB" dirty="0"/>
              <a:t> </a:t>
            </a:r>
            <a:r>
              <a:rPr lang="en-GB" dirty="0" err="1"/>
              <a:t>đồ</a:t>
            </a:r>
            <a:r>
              <a:rPr lang="en-GB" dirty="0"/>
              <a:t> </a:t>
            </a:r>
            <a:r>
              <a:rPr lang="en-GB" dirty="0" err="1"/>
              <a:t>nghiệp</a:t>
            </a:r>
            <a:r>
              <a:rPr lang="en-GB" dirty="0"/>
              <a:t> </a:t>
            </a:r>
            <a:r>
              <a:rPr lang="en-GB" dirty="0" err="1"/>
              <a:t>vụ</a:t>
            </a:r>
            <a:r>
              <a:rPr lang="en-GB" dirty="0"/>
              <a:t> </a:t>
            </a:r>
            <a:r>
              <a:rPr lang="en-GB" dirty="0" err="1"/>
              <a:t>xử</a:t>
            </a:r>
            <a:r>
              <a:rPr lang="en-GB" dirty="0"/>
              <a:t> </a:t>
            </a:r>
            <a:r>
              <a:rPr lang="en-GB" dirty="0" err="1"/>
              <a:t>lí</a:t>
            </a:r>
            <a:r>
              <a:rPr lang="en-GB" dirty="0"/>
              <a:t> </a:t>
            </a:r>
            <a:r>
              <a:rPr lang="en-GB" dirty="0" err="1"/>
              <a:t>báo</a:t>
            </a:r>
            <a:r>
              <a:rPr lang="en-GB" dirty="0"/>
              <a:t> </a:t>
            </a:r>
            <a:r>
              <a:rPr lang="en-GB" dirty="0" err="1"/>
              <a:t>giá</a:t>
            </a:r>
            <a:endParaRPr lang="en-US" kern="1200" cap="all" spc="200" baseline="0" dirty="0">
              <a:solidFill>
                <a:schemeClr val="tx1">
                  <a:lumMod val="95000"/>
                  <a:lumOff val="5000"/>
                </a:schemeClr>
              </a:solidFill>
              <a:latin typeface="+mj-lt"/>
              <a:ea typeface="+mj-ea"/>
              <a:cs typeface="+mj-cs"/>
            </a:endParaRPr>
          </a:p>
        </p:txBody>
      </p:sp>
      <p:sp useBgFill="1">
        <p:nvSpPr>
          <p:cNvPr id="61" name="Rectangle 60">
            <a:extLst>
              <a:ext uri="{FF2B5EF4-FFF2-40B4-BE49-F238E27FC236}">
                <a16:creationId xmlns:a16="http://schemas.microsoft.com/office/drawing/2014/main" id="{735858BA-FAE4-37A9-9CB0-0110D1C79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C42C17-7E0A-FCAC-E05A-7CA8D74F0EB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842" y="237089"/>
            <a:ext cx="9701072" cy="5027016"/>
          </a:xfrm>
          <a:prstGeom prst="rect">
            <a:avLst/>
          </a:prstGeom>
          <a:noFill/>
          <a:ln>
            <a:noFill/>
          </a:ln>
        </p:spPr>
      </p:pic>
    </p:spTree>
    <p:extLst>
      <p:ext uri="{BB962C8B-B14F-4D97-AF65-F5344CB8AC3E}">
        <p14:creationId xmlns:p14="http://schemas.microsoft.com/office/powerpoint/2010/main" val="24386012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2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23" name="Straight Connector 2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39068-2D82-50BF-6F59-5794B49F8BB8}"/>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Mô hình triển khai trên Cloud</a:t>
            </a:r>
            <a:endParaRPr lang="en-US" sz="4400" b="0" kern="1200" cap="all" spc="200" baseline="0">
              <a:solidFill>
                <a:srgbClr val="FFFFFF"/>
              </a:solidFill>
              <a:latin typeface="+mj-lt"/>
              <a:ea typeface="+mj-ea"/>
              <a:cs typeface="+mj-cs"/>
            </a:endParaRPr>
          </a:p>
        </p:txBody>
      </p:sp>
      <p:cxnSp>
        <p:nvCxnSpPr>
          <p:cNvPr id="29" name="Straight Connector 2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190D154-4C3E-CC9F-D021-3482460164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96000" y="2085094"/>
            <a:ext cx="5459470" cy="2688787"/>
          </a:xfrm>
          <a:prstGeom prst="rect">
            <a:avLst/>
          </a:prstGeom>
          <a:noFill/>
        </p:spPr>
      </p:pic>
    </p:spTree>
    <p:extLst>
      <p:ext uri="{BB962C8B-B14F-4D97-AF65-F5344CB8AC3E}">
        <p14:creationId xmlns:p14="http://schemas.microsoft.com/office/powerpoint/2010/main" val="27502279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D687-BE48-E1CE-D04F-BA62FFF2011C}"/>
              </a:ext>
            </a:extLst>
          </p:cNvPr>
          <p:cNvSpPr>
            <a:spLocks noGrp="1"/>
          </p:cNvSpPr>
          <p:nvPr>
            <p:ph type="title"/>
          </p:nvPr>
        </p:nvSpPr>
        <p:spPr/>
        <p:txBody>
          <a:bodyPr anchor="b">
            <a:normAutofit/>
          </a:bodyPr>
          <a:lstStyle/>
          <a:p>
            <a:r>
              <a:rPr lang="vi-VN"/>
              <a:t>Minh họa giao diện</a:t>
            </a:r>
          </a:p>
        </p:txBody>
      </p:sp>
      <p:sp>
        <p:nvSpPr>
          <p:cNvPr id="11" name="Text Placeholder 2">
            <a:extLst>
              <a:ext uri="{FF2B5EF4-FFF2-40B4-BE49-F238E27FC236}">
                <a16:creationId xmlns:a16="http://schemas.microsoft.com/office/drawing/2014/main" id="{A3323B14-D4AE-5C2D-3F32-2F83DE41590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5FA98FB6-63FE-2166-EB18-E47E23818C42}"/>
              </a:ext>
            </a:extLst>
          </p:cNvPr>
          <p:cNvSpPr>
            <a:spLocks noGrp="1"/>
          </p:cNvSpPr>
          <p:nvPr>
            <p:ph type="dt" sz="half" idx="10"/>
          </p:nvPr>
        </p:nvSpPr>
        <p:spPr/>
        <p:txBody>
          <a:bodyPr anchor="ctr">
            <a:normAutofit/>
          </a:bodyPr>
          <a:lstStyle/>
          <a:p>
            <a:pPr>
              <a:spcAft>
                <a:spcPts val="600"/>
              </a:spcAft>
            </a:pPr>
            <a:fld id="{05EBC196-262D-4F39-8890-3AC3446557F7}"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61E21F04-278B-648F-8FED-CCEB2ED6431C}"/>
              </a:ext>
            </a:extLst>
          </p:cNvPr>
          <p:cNvSpPr>
            <a:spLocks noGrp="1"/>
          </p:cNvSpPr>
          <p:nvPr>
            <p:ph type="ftr" sz="quarter" idx="11"/>
          </p:nvPr>
        </p:nvSpPr>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0F34F61-DCD1-795F-E780-9F7E623329A6}"/>
              </a:ext>
            </a:extLst>
          </p:cNvPr>
          <p:cNvSpPr>
            <a:spLocks noGrp="1"/>
          </p:cNvSpPr>
          <p:nvPr>
            <p:ph type="sldNum" sz="quarter" idx="12"/>
          </p:nvPr>
        </p:nvSpPr>
        <p:spPr/>
        <p:txBody>
          <a:bodyPr anchor="ctr">
            <a:normAutofit/>
          </a:bodyPr>
          <a:lstStyle/>
          <a:p>
            <a:pPr>
              <a:spcAft>
                <a:spcPts val="600"/>
              </a:spcAft>
            </a:pPr>
            <a:fld id="{CC057153-B650-4DEB-B370-79DDCFDCE934}" type="slidenum">
              <a:rPr lang="en-US" smtClean="0"/>
              <a:pPr>
                <a:spcAft>
                  <a:spcPts val="600"/>
                </a:spcAft>
              </a:pPr>
              <a:t>29</a:t>
            </a:fld>
            <a:endParaRPr lang="en-US"/>
          </a:p>
        </p:txBody>
      </p:sp>
    </p:spTree>
    <p:extLst>
      <p:ext uri="{BB962C8B-B14F-4D97-AF65-F5344CB8AC3E}">
        <p14:creationId xmlns:p14="http://schemas.microsoft.com/office/powerpoint/2010/main" val="2186759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7"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9" name="Straight Connector 38">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B101BD99-863F-F974-6E13-0F97C1552808}"/>
              </a:ext>
            </a:extLst>
          </p:cNvPr>
          <p:cNvSpPr>
            <a:spLocks noGrp="1"/>
          </p:cNvSpPr>
          <p:nvPr>
            <p:ph type="title"/>
          </p:nvPr>
        </p:nvSpPr>
        <p:spPr>
          <a:xfrm>
            <a:off x="990096" y="977900"/>
            <a:ext cx="6539558" cy="3327734"/>
          </a:xfrm>
        </p:spPr>
        <p:txBody>
          <a:bodyPr vert="horz" lIns="91440" tIns="45720" rIns="91440" bIns="45720" rtlCol="0" anchor="b">
            <a:normAutofit/>
          </a:bodyPr>
          <a:lstStyle/>
          <a:p>
            <a:r>
              <a:rPr lang="en-US" sz="5400"/>
              <a:t>Giới thiệu tổng quan</a:t>
            </a:r>
          </a:p>
        </p:txBody>
      </p:sp>
      <p:cxnSp>
        <p:nvCxnSpPr>
          <p:cNvPr id="45" name="Straight Connector 44">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5" name="Footer Placeholder 4">
            <a:extLst>
              <a:ext uri="{FF2B5EF4-FFF2-40B4-BE49-F238E27FC236}">
                <a16:creationId xmlns:a16="http://schemas.microsoft.com/office/drawing/2014/main" id="{11A144EA-8023-D189-4CB5-841BA43665F5}"/>
              </a:ext>
            </a:extLst>
          </p:cNvPr>
          <p:cNvSpPr>
            <a:spLocks noGrp="1"/>
          </p:cNvSpPr>
          <p:nvPr>
            <p:ph type="ftr" sz="quarter" idx="11"/>
          </p:nvPr>
        </p:nvSpPr>
        <p:spPr>
          <a:xfrm>
            <a:off x="613612" y="6470704"/>
            <a:ext cx="5370974" cy="274320"/>
          </a:xfrm>
        </p:spPr>
        <p:txBody>
          <a:bodyPr vert="horz" lIns="91440" tIns="45720" rIns="91440" bIns="45720" rtlCol="0" anchor="ctr">
            <a:normAutofit/>
          </a:bodyPr>
          <a:lstStyle/>
          <a:p>
            <a:pPr algn="l" defTabSz="457200">
              <a:spcAft>
                <a:spcPts val="600"/>
              </a:spcAft>
            </a:pPr>
            <a:r>
              <a:rPr lang="en-US" kern="1200" cap="all" baseline="0" dirty="0">
                <a:solidFill>
                  <a:schemeClr val="tx1">
                    <a:lumMod val="95000"/>
                    <a:lumOff val="5000"/>
                  </a:schemeClr>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E188ABA7-9AE4-B5B2-74AB-31BC953981C3}"/>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defTabSz="457200">
              <a:spcAft>
                <a:spcPts val="600"/>
              </a:spcAft>
            </a:pPr>
            <a:fld id="{CC057153-B650-4DEB-B370-79DDCFDCE934}" type="slidenum">
              <a:rPr lang="en-US" kern="1200" dirty="0">
                <a:solidFill>
                  <a:schemeClr val="tx1">
                    <a:lumMod val="95000"/>
                    <a:lumOff val="5000"/>
                  </a:schemeClr>
                </a:solidFill>
                <a:latin typeface="+mj-lt"/>
                <a:ea typeface="+mn-ea"/>
                <a:cs typeface="+mn-cs"/>
              </a:rPr>
              <a:pPr defTabSz="457200">
                <a:spcAft>
                  <a:spcPts val="600"/>
                </a:spcAft>
              </a:pPr>
              <a:t>3</a:t>
            </a:fld>
            <a:endParaRPr lang="en-US" kern="1200" dirty="0">
              <a:solidFill>
                <a:schemeClr val="tx1">
                  <a:lumMod val="95000"/>
                  <a:lumOff val="5000"/>
                </a:schemeClr>
              </a:solidFill>
              <a:latin typeface="+mj-lt"/>
              <a:ea typeface="+mn-ea"/>
              <a:cs typeface="+mn-cs"/>
            </a:endParaRPr>
          </a:p>
        </p:txBody>
      </p:sp>
      <p:sp>
        <p:nvSpPr>
          <p:cNvPr id="4" name="Date Placeholder 3">
            <a:extLst>
              <a:ext uri="{FF2B5EF4-FFF2-40B4-BE49-F238E27FC236}">
                <a16:creationId xmlns:a16="http://schemas.microsoft.com/office/drawing/2014/main" id="{48B5D67B-7A3B-8F0B-D66E-EECC315906BE}"/>
              </a:ext>
            </a:extLst>
          </p:cNvPr>
          <p:cNvSpPr>
            <a:spLocks noGrp="1"/>
          </p:cNvSpPr>
          <p:nvPr>
            <p:ph type="dt" sz="half" idx="10"/>
          </p:nvPr>
        </p:nvSpPr>
        <p:spPr>
          <a:xfrm>
            <a:off x="8683190" y="6470704"/>
            <a:ext cx="2154143" cy="274320"/>
          </a:xfrm>
        </p:spPr>
        <p:txBody>
          <a:bodyPr vert="horz" lIns="91440" tIns="45720" rIns="91440" bIns="45720" rtlCol="0" anchor="ctr">
            <a:normAutofit/>
          </a:bodyPr>
          <a:lstStyle/>
          <a:p>
            <a:pPr algn="r" defTabSz="457200">
              <a:spcAft>
                <a:spcPts val="600"/>
              </a:spcAft>
            </a:pPr>
            <a:fld id="{05EBC196-262D-4F39-8890-3AC3446557F7}" type="datetime1">
              <a:rPr lang="en-US" kern="1200" dirty="0">
                <a:solidFill>
                  <a:schemeClr val="tx1">
                    <a:lumMod val="95000"/>
                    <a:lumOff val="5000"/>
                  </a:schemeClr>
                </a:solidFill>
                <a:latin typeface="+mj-lt"/>
                <a:ea typeface="+mn-ea"/>
                <a:cs typeface="+mn-cs"/>
              </a:rPr>
              <a:pPr algn="r" defTabSz="457200">
                <a:spcAft>
                  <a:spcPts val="600"/>
                </a:spcAft>
              </a:pPr>
              <a:t>5/10/2025</a:t>
            </a:fld>
            <a:endParaRPr lang="en-US"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053282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2A4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9CB69-44D0-6ABC-2DE3-5B4AC6B3A5D1}"/>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4300" b="0">
                <a:solidFill>
                  <a:srgbClr val="FFFFFF"/>
                </a:solidFill>
              </a:rPr>
              <a:t>Giao diện người dùng chính</a:t>
            </a:r>
          </a:p>
        </p:txBody>
      </p:sp>
      <p:cxnSp>
        <p:nvCxnSpPr>
          <p:cNvPr id="20" name="Straight Connector 19">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020E1B-9B67-4EA4-A0AB-DED515ACEE3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9" y="2286000"/>
            <a:ext cx="3791711" cy="3931920"/>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vi-VN" sz="1400" b="1" dirty="0">
                <a:solidFill>
                  <a:srgbClr val="FFFFFF"/>
                </a:solidFill>
              </a:rPr>
              <a:t>Trang chủ</a:t>
            </a:r>
          </a:p>
          <a:p>
            <a:pPr marL="0" lvl="1" indent="0">
              <a:lnSpc>
                <a:spcPct val="90000"/>
              </a:lnSpc>
              <a:spcBef>
                <a:spcPts val="1000"/>
              </a:spcBef>
              <a:spcAft>
                <a:spcPts val="600"/>
              </a:spcAft>
              <a:buFont typeface="Arial" panose="020B0604020202020204" pitchFamily="34" charset="0"/>
              <a:buNone/>
            </a:pPr>
            <a:r>
              <a:rPr lang="vi-VN" sz="1400" dirty="0">
                <a:solidFill>
                  <a:srgbClr val="FFFFFF"/>
                </a:solidFill>
              </a:rPr>
              <a:t>Trang chủ là nơi người dùng bắt đầu trải nghiệm, cung cấp thông tin tổng quan và dễ dàng dẫn dắt đến các trang khác.</a:t>
            </a:r>
          </a:p>
          <a:p>
            <a:pPr marL="0" indent="0">
              <a:lnSpc>
                <a:spcPct val="90000"/>
              </a:lnSpc>
              <a:spcBef>
                <a:spcPts val="2500"/>
              </a:spcBef>
              <a:spcAft>
                <a:spcPts val="600"/>
              </a:spcAft>
              <a:buFont typeface="Arial" panose="020B0604020202020204" pitchFamily="34" charset="0"/>
              <a:buNone/>
            </a:pPr>
            <a:r>
              <a:rPr lang="vi-VN" sz="1400" b="1" dirty="0">
                <a:solidFill>
                  <a:srgbClr val="FFFFFF"/>
                </a:solidFill>
              </a:rPr>
              <a:t>Trang sản phẩm</a:t>
            </a:r>
          </a:p>
          <a:p>
            <a:pPr marL="0" lvl="1" indent="0">
              <a:lnSpc>
                <a:spcPct val="90000"/>
              </a:lnSpc>
              <a:spcBef>
                <a:spcPts val="1000"/>
              </a:spcBef>
              <a:spcAft>
                <a:spcPts val="600"/>
              </a:spcAft>
              <a:buFont typeface="Arial" panose="020B0604020202020204" pitchFamily="34" charset="0"/>
              <a:buNone/>
            </a:pPr>
            <a:r>
              <a:rPr lang="vi-VN" sz="1400" dirty="0">
                <a:solidFill>
                  <a:srgbClr val="FFFFFF"/>
                </a:solidFill>
              </a:rPr>
              <a:t>Trang sản phẩm cung cấp thông tin chi tiết về các mặt hàng, bao gồm hình ảnh, mô tả và giá cả để người dùng dễ dàng lựa chọn.</a:t>
            </a:r>
          </a:p>
          <a:p>
            <a:pPr marL="0" indent="0">
              <a:lnSpc>
                <a:spcPct val="90000"/>
              </a:lnSpc>
              <a:spcBef>
                <a:spcPts val="2500"/>
              </a:spcBef>
              <a:spcAft>
                <a:spcPts val="600"/>
              </a:spcAft>
              <a:buFont typeface="Arial" panose="020B0604020202020204" pitchFamily="34" charset="0"/>
              <a:buNone/>
            </a:pPr>
            <a:r>
              <a:rPr lang="vi-VN" sz="1400" b="1" dirty="0">
                <a:solidFill>
                  <a:srgbClr val="FFFFFF"/>
                </a:solidFill>
              </a:rPr>
              <a:t>Trang quản lý đơn hàng</a:t>
            </a:r>
          </a:p>
          <a:p>
            <a:pPr marL="0" lvl="1" indent="0">
              <a:lnSpc>
                <a:spcPct val="90000"/>
              </a:lnSpc>
              <a:spcBef>
                <a:spcPts val="1000"/>
              </a:spcBef>
              <a:spcAft>
                <a:spcPts val="600"/>
              </a:spcAft>
              <a:buFont typeface="Arial" panose="020B0604020202020204" pitchFamily="34" charset="0"/>
              <a:buNone/>
            </a:pPr>
            <a:r>
              <a:rPr lang="vi-VN" sz="1400" dirty="0">
                <a:solidFill>
                  <a:srgbClr val="FFFFFF"/>
                </a:solidFill>
              </a:rPr>
              <a:t>Trang quản lý đơn hàng cho phép người dùng theo dõi và quản lý các đơn hàng của họ một cách hiệu quả và thuận tiện.</a:t>
            </a:r>
          </a:p>
        </p:txBody>
      </p:sp>
      <p:sp>
        <p:nvSpPr>
          <p:cNvPr id="4" name="Date Placeholder 3">
            <a:extLst>
              <a:ext uri="{FF2B5EF4-FFF2-40B4-BE49-F238E27FC236}">
                <a16:creationId xmlns:a16="http://schemas.microsoft.com/office/drawing/2014/main" id="{27077646-2C1E-1F11-D1DE-6EF500FA678D}"/>
              </a:ext>
            </a:extLst>
          </p:cNvPr>
          <p:cNvSpPr>
            <a:spLocks noGrp="1"/>
          </p:cNvSpPr>
          <p:nvPr>
            <p:ph type="dt" sz="half" idx="16"/>
          </p:nvPr>
        </p:nvSpPr>
        <p:spPr>
          <a:xfrm>
            <a:off x="1024129" y="6470704"/>
            <a:ext cx="2154143" cy="274320"/>
          </a:xfrm>
        </p:spPr>
        <p:txBody>
          <a:bodyPr vert="horz" lIns="91440" tIns="45720" rIns="91440" bIns="45720" rtlCol="0" anchor="ctr">
            <a:normAutofit/>
          </a:bodyPr>
          <a:lstStyle/>
          <a:p>
            <a:pPr>
              <a:spcAft>
                <a:spcPts val="600"/>
              </a:spcAft>
            </a:pPr>
            <a:fld id="{8B8EDBE7-C3AC-430B-8587-7F2E5726E52E}" type="datetime1">
              <a:rPr lang="en-US">
                <a:solidFill>
                  <a:srgbClr val="FFFFFF"/>
                </a:solidFill>
              </a:rPr>
              <a:pPr>
                <a:spcAft>
                  <a:spcPts val="600"/>
                </a:spcAft>
              </a:pPr>
              <a:t>5/10/2025</a:t>
            </a:fld>
            <a:endParaRPr lang="en-US">
              <a:solidFill>
                <a:srgbClr val="FFFFFF"/>
              </a:solidFill>
            </a:endParaRPr>
          </a:p>
        </p:txBody>
      </p:sp>
      <p:sp>
        <p:nvSpPr>
          <p:cNvPr id="5" name="Footer Placeholder 4">
            <a:extLst>
              <a:ext uri="{FF2B5EF4-FFF2-40B4-BE49-F238E27FC236}">
                <a16:creationId xmlns:a16="http://schemas.microsoft.com/office/drawing/2014/main" id="{61062E1D-6C66-E714-4523-4FD2F52A01E0}"/>
              </a:ext>
            </a:extLst>
          </p:cNvPr>
          <p:cNvSpPr>
            <a:spLocks noGrp="1"/>
          </p:cNvSpPr>
          <p:nvPr>
            <p:ph type="ftr" sz="quarter" idx="17"/>
          </p:nvPr>
        </p:nvSpPr>
        <p:spPr>
          <a:xfrm>
            <a:off x="4842932" y="6470704"/>
            <a:ext cx="5901459" cy="274320"/>
          </a:xfrm>
        </p:spPr>
        <p:txBody>
          <a:bodyPr vert="horz" lIns="91440" tIns="45720" rIns="91440" bIns="45720" rtlCol="0" anchor="ctr">
            <a:normAutofit/>
          </a:bodyPr>
          <a:lstStyle/>
          <a:p>
            <a:pPr>
              <a:spcAft>
                <a:spcPts val="600"/>
              </a:spcAft>
            </a:pPr>
            <a:r>
              <a:rPr lang="en-US" kern="1200" cap="all" baseline="0">
                <a:solidFill>
                  <a:schemeClr val="tx1">
                    <a:lumMod val="95000"/>
                    <a:lumOff val="5000"/>
                  </a:schemeClr>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CA88CAA7-CF64-E8D0-552E-D77B42AFE4DE}"/>
              </a:ext>
            </a:extLst>
          </p:cNvPr>
          <p:cNvSpPr>
            <a:spLocks noGrp="1"/>
          </p:cNvSpPr>
          <p:nvPr>
            <p:ph type="sldNum" sz="quarter" idx="18"/>
          </p:nvPr>
        </p:nvSpPr>
        <p:spPr>
          <a:xfrm>
            <a:off x="10837333" y="6470704"/>
            <a:ext cx="973667" cy="27432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30</a:t>
            </a:fld>
            <a:endParaRPr lang="en-US"/>
          </a:p>
        </p:txBody>
      </p:sp>
      <p:pic>
        <p:nvPicPr>
          <p:cNvPr id="15" name="Picture Placeholder 14" descr="A screenshot of a computer&#10;&#10;AI-generated content may be incorrect.">
            <a:extLst>
              <a:ext uri="{FF2B5EF4-FFF2-40B4-BE49-F238E27FC236}">
                <a16:creationId xmlns:a16="http://schemas.microsoft.com/office/drawing/2014/main" id="{753319BC-0EB4-099E-05B6-21A5ADD2562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3217" r="23217"/>
          <a:stretch>
            <a:fillRect/>
          </a:stretch>
        </p:blipFill>
        <p:spPr/>
      </p:pic>
    </p:spTree>
    <p:extLst>
      <p:ext uri="{BB962C8B-B14F-4D97-AF65-F5344CB8AC3E}">
        <p14:creationId xmlns:p14="http://schemas.microsoft.com/office/powerpoint/2010/main" val="2013267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1439-A455-DB38-8D43-1A10BE5166B8}"/>
              </a:ext>
            </a:extLst>
          </p:cNvPr>
          <p:cNvSpPr>
            <a:spLocks noGrp="1"/>
          </p:cNvSpPr>
          <p:nvPr>
            <p:ph type="title"/>
          </p:nvPr>
        </p:nvSpPr>
        <p:spPr/>
        <p:txBody>
          <a:bodyPr vert="horz" lIns="91440" tIns="45720" rIns="91440" bIns="45720" rtlCol="0" anchor="b">
            <a:normAutofit fontScale="90000"/>
          </a:bodyPr>
          <a:lstStyle/>
          <a:p>
            <a:r>
              <a:rPr lang="en-US" b="0" kern="1200">
                <a:latin typeface="+mj-lt"/>
                <a:ea typeface="+mj-ea"/>
                <a:cs typeface="+mj-cs"/>
              </a:rPr>
              <a:t>Các chức năng giao diện</a:t>
            </a:r>
          </a:p>
        </p:txBody>
      </p:sp>
      <p:sp>
        <p:nvSpPr>
          <p:cNvPr id="4" name="Date Placeholder 3">
            <a:extLst>
              <a:ext uri="{FF2B5EF4-FFF2-40B4-BE49-F238E27FC236}">
                <a16:creationId xmlns:a16="http://schemas.microsoft.com/office/drawing/2014/main" id="{A98402C1-B01B-1C22-2976-A0AB515FD9EE}"/>
              </a:ext>
            </a:extLst>
          </p:cNvPr>
          <p:cNvSpPr>
            <a:spLocks noGrp="1"/>
          </p:cNvSpPr>
          <p:nvPr>
            <p:ph type="dt" sz="half" idx="16"/>
          </p:nvPr>
        </p:nvSpPr>
        <p:spPr/>
        <p:txBody>
          <a:bodyPr vert="horz" lIns="91440" tIns="45720" rIns="91440" bIns="45720" rtlCol="0" anchor="ctr">
            <a:normAutofit/>
          </a:bodyPr>
          <a:lstStyle/>
          <a:p>
            <a:pPr>
              <a:spcAft>
                <a:spcPts val="600"/>
              </a:spcAft>
            </a:pPr>
            <a:fld id="{8B8EDBE7-C3AC-430B-8587-7F2E5726E52E}"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94ABD2E5-7A03-3F54-08FD-28FF28F25FB6}"/>
              </a:ext>
            </a:extLst>
          </p:cNvPr>
          <p:cNvSpPr>
            <a:spLocks noGrp="1"/>
          </p:cNvSpPr>
          <p:nvPr>
            <p:ph type="ftr" sz="quarter" idx="17"/>
          </p:nvPr>
        </p:nvSpPr>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C62790CE-E6A2-26D9-E6D3-96EBB99D121C}"/>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31</a:t>
            </a:fld>
            <a:endParaRPr lang="en-US"/>
          </a:p>
        </p:txBody>
      </p:sp>
      <p:sp>
        <p:nvSpPr>
          <p:cNvPr id="8" name="TextBox 7">
            <a:extLst>
              <a:ext uri="{FF2B5EF4-FFF2-40B4-BE49-F238E27FC236}">
                <a16:creationId xmlns:a16="http://schemas.microsoft.com/office/drawing/2014/main" id="{7C4E518C-628D-4EB9-B4FE-DE654FB39C7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472184"/>
            <a:ext cx="4573413"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vi-VN" sz="1400" b="1" dirty="0"/>
              <a:t>Tìm kiếm sản phẩm</a:t>
            </a:r>
          </a:p>
          <a:p>
            <a:pPr marL="0" lvl="1" indent="0">
              <a:spcBef>
                <a:spcPts val="1000"/>
              </a:spcBef>
              <a:spcAft>
                <a:spcPts val="600"/>
              </a:spcAft>
              <a:buFont typeface="Arial" panose="020B0604020202020204" pitchFamily="34" charset="0"/>
              <a:buNone/>
            </a:pPr>
            <a:r>
              <a:rPr lang="vi-VN" sz="1400" dirty="0"/>
              <a:t>Chức năng tìm kiếm sản phẩm cho phép người dùng nhanh chóng tìm thấy hàng hóa theo ý muốn, cải thiện trải nghiệm mua sắm.</a:t>
            </a:r>
          </a:p>
          <a:p>
            <a:pPr marL="0" indent="0">
              <a:spcBef>
                <a:spcPts val="2500"/>
              </a:spcBef>
              <a:spcAft>
                <a:spcPts val="600"/>
              </a:spcAft>
              <a:buFont typeface="Arial" panose="020B0604020202020204" pitchFamily="34" charset="0"/>
              <a:buNone/>
            </a:pPr>
            <a:r>
              <a:rPr lang="vi-VN" sz="1400" b="1" dirty="0"/>
              <a:t>Quản lý tài khoản</a:t>
            </a:r>
          </a:p>
          <a:p>
            <a:pPr marL="0" lvl="1" indent="0">
              <a:spcBef>
                <a:spcPts val="1000"/>
              </a:spcBef>
              <a:spcAft>
                <a:spcPts val="600"/>
              </a:spcAft>
              <a:buFont typeface="Arial" panose="020B0604020202020204" pitchFamily="34" charset="0"/>
              <a:buNone/>
            </a:pPr>
            <a:r>
              <a:rPr lang="vi-VN" sz="1400" dirty="0"/>
              <a:t>Chức năng quản lý tài khoản giúp người dùng dễ dàng cập nhật thông tin cá nhân và quản lý các tùy chọn cài đặt của họ.</a:t>
            </a:r>
          </a:p>
          <a:p>
            <a:pPr marL="0" indent="0">
              <a:spcBef>
                <a:spcPts val="2500"/>
              </a:spcBef>
              <a:spcAft>
                <a:spcPts val="600"/>
              </a:spcAft>
              <a:buFont typeface="Arial" panose="020B0604020202020204" pitchFamily="34" charset="0"/>
              <a:buNone/>
            </a:pPr>
            <a:r>
              <a:rPr lang="vi-VN" sz="1400" b="1" dirty="0"/>
              <a:t>Theo dõi đơn hàng</a:t>
            </a:r>
          </a:p>
          <a:p>
            <a:pPr marL="0" lvl="1" indent="0">
              <a:spcBef>
                <a:spcPts val="1000"/>
              </a:spcBef>
              <a:spcAft>
                <a:spcPts val="600"/>
              </a:spcAft>
              <a:buFont typeface="Arial" panose="020B0604020202020204" pitchFamily="34" charset="0"/>
              <a:buNone/>
            </a:pPr>
            <a:r>
              <a:rPr lang="vi-VN" sz="1400" dirty="0"/>
              <a:t>Chức năng theo dõi đơn hàng cho phép người dùng dễ dàng theo dõi trạng thái đơn hàng của họ từ khi đặt hàng đến khi giao hàng.</a:t>
            </a:r>
          </a:p>
        </p:txBody>
      </p:sp>
      <p:pic>
        <p:nvPicPr>
          <p:cNvPr id="11" name="Picture Placeholder 10" descr="A screenshot of a computer&#10;&#10;AI-generated content may be incorrect.">
            <a:extLst>
              <a:ext uri="{FF2B5EF4-FFF2-40B4-BE49-F238E27FC236}">
                <a16:creationId xmlns:a16="http://schemas.microsoft.com/office/drawing/2014/main" id="{8A0946E0-D7F0-6A27-100C-828DD7CFD288}"/>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5413" r="25413"/>
          <a:stretch>
            <a:fillRect/>
          </a:stretch>
        </p:blipFill>
        <p:spPr/>
      </p:pic>
    </p:spTree>
    <p:extLst>
      <p:ext uri="{BB962C8B-B14F-4D97-AF65-F5344CB8AC3E}">
        <p14:creationId xmlns:p14="http://schemas.microsoft.com/office/powerpoint/2010/main" val="448842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A355-2377-AF9F-1F8D-65D30C2E2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AEB33C-046E-16A5-59DB-228BF94FE5B9}"/>
              </a:ext>
            </a:extLst>
          </p:cNvPr>
          <p:cNvSpPr>
            <a:spLocks noGrp="1"/>
          </p:cNvSpPr>
          <p:nvPr>
            <p:ph type="title"/>
          </p:nvPr>
        </p:nvSpPr>
        <p:spPr/>
        <p:txBody>
          <a:bodyPr vert="horz" lIns="91440" tIns="45720" rIns="91440" bIns="45720" rtlCol="0" anchor="b">
            <a:normAutofit fontScale="90000"/>
          </a:bodyPr>
          <a:lstStyle/>
          <a:p>
            <a:r>
              <a:rPr lang="en-US" b="0" kern="1200">
                <a:latin typeface="+mj-lt"/>
                <a:ea typeface="+mj-ea"/>
                <a:cs typeface="+mj-cs"/>
              </a:rPr>
              <a:t>Các chức năng giao diện</a:t>
            </a:r>
          </a:p>
        </p:txBody>
      </p:sp>
      <p:sp>
        <p:nvSpPr>
          <p:cNvPr id="4" name="Date Placeholder 3">
            <a:extLst>
              <a:ext uri="{FF2B5EF4-FFF2-40B4-BE49-F238E27FC236}">
                <a16:creationId xmlns:a16="http://schemas.microsoft.com/office/drawing/2014/main" id="{6EBBB2BA-8555-E9C5-AF72-EA3908108E09}"/>
              </a:ext>
            </a:extLst>
          </p:cNvPr>
          <p:cNvSpPr>
            <a:spLocks noGrp="1"/>
          </p:cNvSpPr>
          <p:nvPr>
            <p:ph type="dt" sz="half" idx="16"/>
          </p:nvPr>
        </p:nvSpPr>
        <p:spPr/>
        <p:txBody>
          <a:bodyPr vert="horz" lIns="91440" tIns="45720" rIns="91440" bIns="45720" rtlCol="0" anchor="ctr">
            <a:normAutofit/>
          </a:bodyPr>
          <a:lstStyle/>
          <a:p>
            <a:pPr>
              <a:spcAft>
                <a:spcPts val="600"/>
              </a:spcAft>
            </a:pPr>
            <a:fld id="{8B8EDBE7-C3AC-430B-8587-7F2E5726E52E}"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0A1627BA-7DDB-3911-F243-730568FCC23A}"/>
              </a:ext>
            </a:extLst>
          </p:cNvPr>
          <p:cNvSpPr>
            <a:spLocks noGrp="1"/>
          </p:cNvSpPr>
          <p:nvPr>
            <p:ph type="ftr" sz="quarter" idx="17"/>
          </p:nvPr>
        </p:nvSpPr>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DBAF493-7438-BF21-2A29-7D090856CED8}"/>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32</a:t>
            </a:fld>
            <a:endParaRPr lang="en-US"/>
          </a:p>
        </p:txBody>
      </p:sp>
      <p:sp>
        <p:nvSpPr>
          <p:cNvPr id="8" name="TextBox 7">
            <a:extLst>
              <a:ext uri="{FF2B5EF4-FFF2-40B4-BE49-F238E27FC236}">
                <a16:creationId xmlns:a16="http://schemas.microsoft.com/office/drawing/2014/main" id="{200A5772-6B38-CA17-4320-253A421A903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472184"/>
            <a:ext cx="4573413" cy="4782312"/>
          </a:xfrm>
          <a:prstGeom prst="rect">
            <a:avLst/>
          </a:prstGeom>
        </p:spPr>
        <p:txBody>
          <a:bodyPr>
            <a:normAutofit/>
          </a:bodyPr>
          <a:lstStyle/>
          <a:p>
            <a:pPr marL="0" indent="0">
              <a:spcBef>
                <a:spcPts val="2500"/>
              </a:spcBef>
              <a:spcAft>
                <a:spcPts val="600"/>
              </a:spcAft>
              <a:buFont typeface="Arial" panose="020B0604020202020204" pitchFamily="34" charset="0"/>
              <a:buNone/>
            </a:pPr>
            <a:r>
              <a:rPr lang="vi-VN" sz="1400" b="1" dirty="0"/>
              <a:t>Tìm kiếm sản phẩm</a:t>
            </a:r>
          </a:p>
          <a:p>
            <a:pPr marL="0" lvl="1" indent="0">
              <a:spcBef>
                <a:spcPts val="1000"/>
              </a:spcBef>
              <a:spcAft>
                <a:spcPts val="600"/>
              </a:spcAft>
              <a:buFont typeface="Arial" panose="020B0604020202020204" pitchFamily="34" charset="0"/>
              <a:buNone/>
            </a:pPr>
            <a:r>
              <a:rPr lang="vi-VN" sz="1400" dirty="0"/>
              <a:t>Chức năng tìm kiếm sản phẩm cho phép người dùng nhanh chóng tìm thấy hàng hóa theo ý muốn, cải thiện trải nghiệm mua sắm.</a:t>
            </a:r>
          </a:p>
          <a:p>
            <a:pPr marL="0" indent="0">
              <a:spcBef>
                <a:spcPts val="2500"/>
              </a:spcBef>
              <a:spcAft>
                <a:spcPts val="600"/>
              </a:spcAft>
              <a:buFont typeface="Arial" panose="020B0604020202020204" pitchFamily="34" charset="0"/>
              <a:buNone/>
            </a:pPr>
            <a:r>
              <a:rPr lang="vi-VN" sz="1400" b="1" dirty="0"/>
              <a:t>Quản lý tài khoản</a:t>
            </a:r>
          </a:p>
          <a:p>
            <a:pPr marL="0" lvl="1" indent="0">
              <a:spcBef>
                <a:spcPts val="1000"/>
              </a:spcBef>
              <a:spcAft>
                <a:spcPts val="600"/>
              </a:spcAft>
              <a:buFont typeface="Arial" panose="020B0604020202020204" pitchFamily="34" charset="0"/>
              <a:buNone/>
            </a:pPr>
            <a:r>
              <a:rPr lang="vi-VN" sz="1400" dirty="0"/>
              <a:t>Chức năng quản lý tài khoản giúp người dùng dễ dàng cập nhật thông tin cá nhân và quản lý các tùy chọn cài đặt của họ.</a:t>
            </a:r>
          </a:p>
          <a:p>
            <a:pPr marL="0" indent="0">
              <a:spcBef>
                <a:spcPts val="2500"/>
              </a:spcBef>
              <a:spcAft>
                <a:spcPts val="600"/>
              </a:spcAft>
              <a:buFont typeface="Arial" panose="020B0604020202020204" pitchFamily="34" charset="0"/>
              <a:buNone/>
            </a:pPr>
            <a:r>
              <a:rPr lang="vi-VN" sz="1400" b="1" dirty="0"/>
              <a:t>Theo dõi đơn hàng</a:t>
            </a:r>
          </a:p>
          <a:p>
            <a:pPr marL="0" lvl="1" indent="0">
              <a:spcBef>
                <a:spcPts val="1000"/>
              </a:spcBef>
              <a:spcAft>
                <a:spcPts val="600"/>
              </a:spcAft>
              <a:buFont typeface="Arial" panose="020B0604020202020204" pitchFamily="34" charset="0"/>
              <a:buNone/>
            </a:pPr>
            <a:r>
              <a:rPr lang="vi-VN" sz="1400" dirty="0"/>
              <a:t>Chức năng theo dõi đơn hàng cho phép người dùng dễ dàng theo dõi trạng thái đơn hàng của họ từ khi đặt hàng đến khi giao hàng.</a:t>
            </a:r>
          </a:p>
        </p:txBody>
      </p:sp>
      <p:pic>
        <p:nvPicPr>
          <p:cNvPr id="11" name="Picture Placeholder 10" descr="A screenshot of a computer&#10;&#10;AI-generated content may be incorrect.">
            <a:extLst>
              <a:ext uri="{FF2B5EF4-FFF2-40B4-BE49-F238E27FC236}">
                <a16:creationId xmlns:a16="http://schemas.microsoft.com/office/drawing/2014/main" id="{CD3AF543-CAC6-8507-9866-795A8D2BBEA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5413" r="25413"/>
          <a:stretch>
            <a:fillRect/>
          </a:stretch>
        </p:blipFill>
        <p:spPr/>
      </p:pic>
    </p:spTree>
    <p:extLst>
      <p:ext uri="{BB962C8B-B14F-4D97-AF65-F5344CB8AC3E}">
        <p14:creationId xmlns:p14="http://schemas.microsoft.com/office/powerpoint/2010/main" val="505644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C971-B964-459D-B187-3ADA8313E6EB}"/>
              </a:ext>
            </a:extLst>
          </p:cNvPr>
          <p:cNvSpPr>
            <a:spLocks noGrp="1"/>
          </p:cNvSpPr>
          <p:nvPr>
            <p:ph type="title"/>
          </p:nvPr>
        </p:nvSpPr>
        <p:spPr/>
        <p:txBody>
          <a:bodyPr anchor="b">
            <a:normAutofit/>
          </a:bodyPr>
          <a:lstStyle/>
          <a:p>
            <a:r>
              <a:rPr lang="vi-VN" dirty="0"/>
              <a:t>TRIỂN KHAI</a:t>
            </a:r>
          </a:p>
        </p:txBody>
      </p:sp>
      <p:sp>
        <p:nvSpPr>
          <p:cNvPr id="6" name="Slide Number Placeholder 5">
            <a:extLst>
              <a:ext uri="{FF2B5EF4-FFF2-40B4-BE49-F238E27FC236}">
                <a16:creationId xmlns:a16="http://schemas.microsoft.com/office/drawing/2014/main" id="{23975CBC-CFEF-A8C1-B796-45D5DB2578D7}"/>
              </a:ext>
            </a:extLst>
          </p:cNvPr>
          <p:cNvSpPr>
            <a:spLocks noGrp="1"/>
          </p:cNvSpPr>
          <p:nvPr>
            <p:ph type="sldNum" sz="quarter" idx="12"/>
          </p:nvPr>
        </p:nvSpPr>
        <p:spPr/>
        <p:txBody>
          <a:bodyPr anchor="ctr">
            <a:normAutofit/>
          </a:bodyPr>
          <a:lstStyle/>
          <a:p>
            <a:pPr>
              <a:spcAft>
                <a:spcPts val="600"/>
              </a:spcAft>
            </a:pPr>
            <a:fld id="{CC057153-B650-4DEB-B370-79DDCFDCE934}" type="slidenum">
              <a:rPr lang="en-US" smtClean="0"/>
              <a:pPr>
                <a:spcAft>
                  <a:spcPts val="600"/>
                </a:spcAft>
              </a:pPr>
              <a:t>33</a:t>
            </a:fld>
            <a:endParaRPr lang="en-US"/>
          </a:p>
        </p:txBody>
      </p:sp>
    </p:spTree>
    <p:extLst>
      <p:ext uri="{BB962C8B-B14F-4D97-AF65-F5344CB8AC3E}">
        <p14:creationId xmlns:p14="http://schemas.microsoft.com/office/powerpoint/2010/main" val="2229216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EE4C78-E7A8-43E0-9EE4-A34FF4D7F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ogin screen with trees in the background&#10;&#10;AI-generated content may be incorrect.">
            <a:extLst>
              <a:ext uri="{FF2B5EF4-FFF2-40B4-BE49-F238E27FC236}">
                <a16:creationId xmlns:a16="http://schemas.microsoft.com/office/drawing/2014/main" id="{7E96077C-1148-3618-30B9-6FF8D0475CC5}"/>
              </a:ext>
            </a:extLst>
          </p:cNvPr>
          <p:cNvPicPr>
            <a:picLocks noChangeAspect="1"/>
          </p:cNvPicPr>
          <p:nvPr/>
        </p:nvPicPr>
        <p:blipFill>
          <a:blip r:embed="rId3" cstate="print">
            <a:extLst>
              <a:ext uri="{28A0092B-C50C-407E-A947-70E740481C1C}">
                <a14:useLocalDpi xmlns:a14="http://schemas.microsoft.com/office/drawing/2010/main" val="0"/>
              </a:ext>
            </a:extLst>
          </a:blip>
          <a:srcRect t="13777" r="1" b="1"/>
          <a:stretch/>
        </p:blipFill>
        <p:spPr bwMode="auto">
          <a:xfrm>
            <a:off x="643467" y="643467"/>
            <a:ext cx="10905066" cy="5571066"/>
          </a:xfrm>
          <a:prstGeom prst="rect">
            <a:avLst/>
          </a:prstGeom>
          <a:noFill/>
        </p:spPr>
      </p:pic>
      <p:sp>
        <p:nvSpPr>
          <p:cNvPr id="19" name="Rectangle 18">
            <a:extLst>
              <a:ext uri="{FF2B5EF4-FFF2-40B4-BE49-F238E27FC236}">
                <a16:creationId xmlns:a16="http://schemas.microsoft.com/office/drawing/2014/main" id="{FF431D5F-69CA-49D3-9F7E-5B0001226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2BD090-828A-7C7E-6850-6B4C1E16F729}"/>
              </a:ext>
            </a:extLst>
          </p:cNvPr>
          <p:cNvSpPr txBox="1"/>
          <p:nvPr/>
        </p:nvSpPr>
        <p:spPr>
          <a:xfrm>
            <a:off x="3891988" y="7766"/>
            <a:ext cx="6094070" cy="477054"/>
          </a:xfrm>
          <a:prstGeom prst="rect">
            <a:avLst/>
          </a:prstGeom>
          <a:noFill/>
        </p:spPr>
        <p:txBody>
          <a:bodyPr wrap="square">
            <a:spAutoFit/>
          </a:bodyPr>
          <a:lstStyle/>
          <a:p>
            <a:pPr algn="ctr"/>
            <a:r>
              <a:rPr lang="en-GB" sz="2500" dirty="0" err="1">
                <a:solidFill>
                  <a:schemeClr val="bg1"/>
                </a:solidFill>
                <a:effectLst/>
                <a:latin typeface="Times New Roman" panose="02020603050405020304" pitchFamily="18" charset="0"/>
                <a:ea typeface="Calibri" panose="020F0502020204030204" pitchFamily="34" charset="0"/>
              </a:rPr>
              <a:t>Màn</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hình</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đăng</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nhập</a:t>
            </a:r>
            <a:endParaRPr lang="vi-VN" sz="2500" dirty="0">
              <a:solidFill>
                <a:schemeClr val="bg1"/>
              </a:solidFill>
            </a:endParaRPr>
          </a:p>
        </p:txBody>
      </p:sp>
    </p:spTree>
    <p:extLst>
      <p:ext uri="{BB962C8B-B14F-4D97-AF65-F5344CB8AC3E}">
        <p14:creationId xmlns:p14="http://schemas.microsoft.com/office/powerpoint/2010/main" val="28667515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67276E-1487-5B53-1D9E-55DFF3518A56}"/>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B754E0-C1D8-05FC-B147-7F3BD9A0D17A}"/>
              </a:ext>
            </a:extLst>
          </p:cNvPr>
          <p:cNvSpPr txBox="1"/>
          <p:nvPr/>
        </p:nvSpPr>
        <p:spPr>
          <a:xfrm>
            <a:off x="457200" y="4960137"/>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US" sz="5000" kern="1200" cap="all" spc="200" baseline="0" dirty="0" err="1">
                <a:solidFill>
                  <a:schemeClr val="tx1">
                    <a:lumMod val="95000"/>
                    <a:lumOff val="5000"/>
                  </a:schemeClr>
                </a:solidFill>
                <a:effectLst/>
                <a:latin typeface="+mj-lt"/>
                <a:ea typeface="+mj-ea"/>
                <a:cs typeface="+mj-cs"/>
              </a:rPr>
              <a:t>Màn</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hình</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đăng</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kí</a:t>
            </a:r>
            <a:endParaRPr lang="en-US" sz="5000" kern="1200" cap="all" spc="200" baseline="0" dirty="0">
              <a:solidFill>
                <a:schemeClr val="tx1">
                  <a:lumMod val="95000"/>
                  <a:lumOff val="5000"/>
                </a:schemeClr>
              </a:solidFill>
              <a:latin typeface="+mj-lt"/>
              <a:ea typeface="+mj-ea"/>
              <a:cs typeface="+mj-cs"/>
            </a:endParaRPr>
          </a:p>
        </p:txBody>
      </p:sp>
      <p:sp useBgFill="1">
        <p:nvSpPr>
          <p:cNvPr id="30" name="Rectangle 29">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login form&#10;&#10;AI-generated content may be incorrect.">
            <a:extLst>
              <a:ext uri="{FF2B5EF4-FFF2-40B4-BE49-F238E27FC236}">
                <a16:creationId xmlns:a16="http://schemas.microsoft.com/office/drawing/2014/main" id="{AC2B3719-3988-27F8-F55C-253AE2C6D1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760964" y="640080"/>
            <a:ext cx="6664268" cy="3931920"/>
          </a:xfrm>
          <a:prstGeom prst="rect">
            <a:avLst/>
          </a:prstGeom>
          <a:noFill/>
        </p:spPr>
      </p:pic>
    </p:spTree>
    <p:extLst>
      <p:ext uri="{BB962C8B-B14F-4D97-AF65-F5344CB8AC3E}">
        <p14:creationId xmlns:p14="http://schemas.microsoft.com/office/powerpoint/2010/main" val="3255276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5C3361-2DD9-BB25-F954-596F00801C52}"/>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9" name="Straight Connector 38">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FD954B-51FF-3914-A338-BF16931B4843}"/>
              </a:ext>
            </a:extLst>
          </p:cNvPr>
          <p:cNvSpPr txBox="1"/>
          <p:nvPr/>
        </p:nvSpPr>
        <p:spPr>
          <a:xfrm>
            <a:off x="2206897" y="4844390"/>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US" sz="5000" kern="1200" cap="all" spc="200" baseline="0" dirty="0" err="1">
                <a:solidFill>
                  <a:schemeClr val="tx1">
                    <a:lumMod val="95000"/>
                    <a:lumOff val="5000"/>
                  </a:schemeClr>
                </a:solidFill>
                <a:effectLst/>
                <a:latin typeface="+mj-lt"/>
                <a:ea typeface="+mj-ea"/>
                <a:cs typeface="+mj-cs"/>
              </a:rPr>
              <a:t>Màn</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hình</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danh</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sách</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sản</a:t>
            </a:r>
            <a:r>
              <a:rPr lang="en-US" sz="5000" kern="1200" cap="all" spc="200" baseline="0" dirty="0">
                <a:solidFill>
                  <a:schemeClr val="tx1">
                    <a:lumMod val="95000"/>
                    <a:lumOff val="5000"/>
                  </a:schemeClr>
                </a:solidFill>
                <a:effectLst/>
                <a:latin typeface="+mj-lt"/>
                <a:ea typeface="+mj-ea"/>
                <a:cs typeface="+mj-cs"/>
              </a:rPr>
              <a:t> </a:t>
            </a:r>
            <a:r>
              <a:rPr lang="en-US" sz="5000" kern="1200" cap="all" spc="200" baseline="0" dirty="0" err="1">
                <a:solidFill>
                  <a:schemeClr val="tx1">
                    <a:lumMod val="95000"/>
                    <a:lumOff val="5000"/>
                  </a:schemeClr>
                </a:solidFill>
                <a:effectLst/>
                <a:latin typeface="+mj-lt"/>
                <a:ea typeface="+mj-ea"/>
                <a:cs typeface="+mj-cs"/>
              </a:rPr>
              <a:t>phẩm</a:t>
            </a:r>
            <a:endParaRPr lang="en-US" sz="5000" kern="1200" cap="all" spc="200" baseline="0" dirty="0">
              <a:solidFill>
                <a:schemeClr val="tx1">
                  <a:lumMod val="95000"/>
                  <a:lumOff val="5000"/>
                </a:schemeClr>
              </a:solidFill>
              <a:latin typeface="+mj-lt"/>
              <a:ea typeface="+mj-ea"/>
              <a:cs typeface="+mj-cs"/>
            </a:endParaRPr>
          </a:p>
        </p:txBody>
      </p:sp>
      <p:sp useBgFill="1">
        <p:nvSpPr>
          <p:cNvPr id="41" name="Rectangle 40">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AI-generated content may be incorrect.">
            <a:extLst>
              <a:ext uri="{FF2B5EF4-FFF2-40B4-BE49-F238E27FC236}">
                <a16:creationId xmlns:a16="http://schemas.microsoft.com/office/drawing/2014/main" id="{0FFF5B68-6A38-8EA6-E0F6-9060429C8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760961" y="640080"/>
            <a:ext cx="6664273" cy="3931920"/>
          </a:xfrm>
          <a:prstGeom prst="rect">
            <a:avLst/>
          </a:prstGeom>
          <a:noFill/>
        </p:spPr>
      </p:pic>
    </p:spTree>
    <p:extLst>
      <p:ext uri="{BB962C8B-B14F-4D97-AF65-F5344CB8AC3E}">
        <p14:creationId xmlns:p14="http://schemas.microsoft.com/office/powerpoint/2010/main" val="9006985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451244-C77B-F729-4723-89D718DFA024}"/>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48"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0" name="Straight Connector 49">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F458FA-5CFC-0BCE-2CF9-48F6956CFAAC}"/>
              </a:ext>
            </a:extLst>
          </p:cNvPr>
          <p:cNvSpPr txBox="1"/>
          <p:nvPr/>
        </p:nvSpPr>
        <p:spPr>
          <a:xfrm>
            <a:off x="1103448" y="4989786"/>
            <a:ext cx="9979298"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vi-VN" sz="5000" kern="1200" cap="all" spc="200" baseline="0" dirty="0">
                <a:solidFill>
                  <a:schemeClr val="tx1">
                    <a:lumMod val="95000"/>
                    <a:lumOff val="5000"/>
                  </a:schemeClr>
                </a:solidFill>
                <a:effectLst/>
                <a:latin typeface="+mj-lt"/>
                <a:ea typeface="+mj-ea"/>
                <a:cs typeface="+mj-cs"/>
              </a:rPr>
              <a:t>Màn hình lịch sử đơn hàng</a:t>
            </a:r>
            <a:endParaRPr lang="en-US" sz="5000" kern="1200" cap="all" spc="200" baseline="0" dirty="0">
              <a:solidFill>
                <a:schemeClr val="tx1">
                  <a:lumMod val="95000"/>
                  <a:lumOff val="5000"/>
                </a:schemeClr>
              </a:solidFill>
              <a:latin typeface="+mj-lt"/>
              <a:ea typeface="+mj-ea"/>
              <a:cs typeface="+mj-cs"/>
            </a:endParaRPr>
          </a:p>
        </p:txBody>
      </p:sp>
      <p:sp useBgFill="1">
        <p:nvSpPr>
          <p:cNvPr id="52" name="Rectangle 51">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69565A5-36B2-1A97-E182-81E95F7B9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469206" y="640080"/>
            <a:ext cx="7247783" cy="3931920"/>
          </a:xfrm>
          <a:prstGeom prst="rect">
            <a:avLst/>
          </a:prstGeom>
          <a:noFill/>
        </p:spPr>
      </p:pic>
    </p:spTree>
    <p:extLst>
      <p:ext uri="{BB962C8B-B14F-4D97-AF65-F5344CB8AC3E}">
        <p14:creationId xmlns:p14="http://schemas.microsoft.com/office/powerpoint/2010/main" val="450076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18AECB-003C-FB76-8303-D6448BE674EC}"/>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61" name="Straight Connector 6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C41EC8-38A3-C89B-0979-90D50B433B10}"/>
              </a:ext>
            </a:extLst>
          </p:cNvPr>
          <p:cNvSpPr txBox="1"/>
          <p:nvPr/>
        </p:nvSpPr>
        <p:spPr>
          <a:xfrm>
            <a:off x="2206897" y="4989786"/>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US" sz="5000" kern="1200" cap="all" spc="200" baseline="0" dirty="0">
                <a:solidFill>
                  <a:schemeClr val="tx1">
                    <a:lumMod val="95000"/>
                    <a:lumOff val="5000"/>
                  </a:schemeClr>
                </a:solidFill>
                <a:effectLst/>
                <a:latin typeface="+mj-lt"/>
                <a:ea typeface="+mj-ea"/>
                <a:cs typeface="+mj-cs"/>
              </a:rPr>
              <a:t>Màn hình chi tiết đơn hàng</a:t>
            </a:r>
            <a:endParaRPr lang="en-US" sz="5000" kern="1200" cap="all" spc="200" baseline="0" dirty="0">
              <a:solidFill>
                <a:schemeClr val="tx1">
                  <a:lumMod val="95000"/>
                  <a:lumOff val="5000"/>
                </a:schemeClr>
              </a:solidFill>
              <a:latin typeface="+mj-lt"/>
              <a:ea typeface="+mj-ea"/>
              <a:cs typeface="+mj-cs"/>
            </a:endParaRPr>
          </a:p>
        </p:txBody>
      </p:sp>
      <p:sp useBgFill="1">
        <p:nvSpPr>
          <p:cNvPr id="63" name="Rectangle 62">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7E9460-A399-C44D-BABB-4E1ADC235E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984861" y="640080"/>
            <a:ext cx="6216473" cy="3931920"/>
          </a:xfrm>
          <a:prstGeom prst="rect">
            <a:avLst/>
          </a:prstGeom>
          <a:noFill/>
        </p:spPr>
      </p:pic>
    </p:spTree>
    <p:extLst>
      <p:ext uri="{BB962C8B-B14F-4D97-AF65-F5344CB8AC3E}">
        <p14:creationId xmlns:p14="http://schemas.microsoft.com/office/powerpoint/2010/main" val="9052615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97E0E7-71FD-6C0D-0423-3A14E1D18105}"/>
            </a:ext>
          </a:extLst>
        </p:cNvPr>
        <p:cNvGrpSpPr/>
        <p:nvPr/>
      </p:nvGrpSpPr>
      <p:grpSpPr>
        <a:xfrm>
          <a:off x="0" y="0"/>
          <a:ext cx="0" cy="0"/>
          <a:chOff x="0" y="0"/>
          <a:chExt cx="0" cy="0"/>
        </a:xfrm>
      </p:grpSpPr>
      <p:sp>
        <p:nvSpPr>
          <p:cNvPr id="57" name="Rectangle 56">
            <a:extLst>
              <a:ext uri="{FF2B5EF4-FFF2-40B4-BE49-F238E27FC236}">
                <a16:creationId xmlns:a16="http://schemas.microsoft.com/office/drawing/2014/main" id="{B60AF0EE-D708-6F07-5A3D-34860D6D2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9" name="Oval 5">
            <a:extLst>
              <a:ext uri="{FF2B5EF4-FFF2-40B4-BE49-F238E27FC236}">
                <a16:creationId xmlns:a16="http://schemas.microsoft.com/office/drawing/2014/main" id="{BBB40878-F476-02D9-7049-6EE89E987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61" name="Straight Connector 60">
            <a:extLst>
              <a:ext uri="{FF2B5EF4-FFF2-40B4-BE49-F238E27FC236}">
                <a16:creationId xmlns:a16="http://schemas.microsoft.com/office/drawing/2014/main" id="{90CAC3BB-0239-7585-9EBD-302E66EB35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515ECF-61F1-3824-A9AE-2FD02A911FCF}"/>
              </a:ext>
            </a:extLst>
          </p:cNvPr>
          <p:cNvSpPr txBox="1"/>
          <p:nvPr/>
        </p:nvSpPr>
        <p:spPr>
          <a:xfrm>
            <a:off x="2206897" y="4989786"/>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US" sz="5000" kern="1200" cap="all" spc="200" baseline="0" dirty="0">
                <a:solidFill>
                  <a:schemeClr val="tx1">
                    <a:lumMod val="95000"/>
                    <a:lumOff val="5000"/>
                  </a:schemeClr>
                </a:solidFill>
                <a:effectLst/>
                <a:latin typeface="+mj-lt"/>
                <a:ea typeface="+mj-ea"/>
                <a:cs typeface="+mj-cs"/>
              </a:rPr>
              <a:t>Màn hình chi tiết đơn hàng</a:t>
            </a:r>
            <a:endParaRPr lang="en-US" sz="5000" kern="1200" cap="all" spc="200" baseline="0" dirty="0">
              <a:solidFill>
                <a:schemeClr val="tx1">
                  <a:lumMod val="95000"/>
                  <a:lumOff val="5000"/>
                </a:schemeClr>
              </a:solidFill>
              <a:latin typeface="+mj-lt"/>
              <a:ea typeface="+mj-ea"/>
              <a:cs typeface="+mj-cs"/>
            </a:endParaRPr>
          </a:p>
        </p:txBody>
      </p:sp>
      <p:sp useBgFill="1">
        <p:nvSpPr>
          <p:cNvPr id="63" name="Rectangle 62">
            <a:extLst>
              <a:ext uri="{FF2B5EF4-FFF2-40B4-BE49-F238E27FC236}">
                <a16:creationId xmlns:a16="http://schemas.microsoft.com/office/drawing/2014/main" id="{B6FF2839-9C19-7594-1B3A-C6821534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D063D4-A74E-A355-1B8C-FB3F5B114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979783" y="204412"/>
            <a:ext cx="7999514" cy="5059694"/>
          </a:xfrm>
          <a:prstGeom prst="rect">
            <a:avLst/>
          </a:prstGeom>
          <a:noFill/>
        </p:spPr>
      </p:pic>
    </p:spTree>
    <p:extLst>
      <p:ext uri="{BB962C8B-B14F-4D97-AF65-F5344CB8AC3E}">
        <p14:creationId xmlns:p14="http://schemas.microsoft.com/office/powerpoint/2010/main" val="144462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F6985-1E83-D0F1-CCD8-6BF8875D2C44}"/>
              </a:ext>
            </a:extLst>
          </p:cNvPr>
          <p:cNvSpPr>
            <a:spLocks noGrp="1"/>
          </p:cNvSpPr>
          <p:nvPr>
            <p:ph type="title"/>
          </p:nvPr>
        </p:nvSpPr>
        <p:spPr>
          <a:xfrm>
            <a:off x="914400" y="585216"/>
            <a:ext cx="4521199" cy="1499616"/>
          </a:xfrm>
        </p:spPr>
        <p:txBody>
          <a:bodyPr vert="horz" lIns="91440" tIns="45720" rIns="91440" bIns="45720" rtlCol="0" anchor="ctr">
            <a:normAutofit/>
          </a:bodyPr>
          <a:lstStyle/>
          <a:p>
            <a:r>
              <a:rPr lang="en-US" sz="4000" dirty="0" err="1">
                <a:solidFill>
                  <a:srgbClr val="FFFFFF"/>
                </a:solidFill>
                <a:latin typeface="Arial" panose="020B0604020202020204" pitchFamily="34" charset="0"/>
                <a:cs typeface="Arial" panose="020B0604020202020204" pitchFamily="34" charset="0"/>
              </a:rPr>
              <a:t>Mô</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tả</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bài</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toán</a:t>
            </a:r>
            <a:endParaRPr lang="en-US" sz="4000" dirty="0">
              <a:solidFill>
                <a:srgbClr val="FFFFFF"/>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7CCD23C-7282-8A7A-B623-D4DC606B1606}"/>
              </a:ext>
            </a:extLst>
          </p:cNvPr>
          <p:cNvSpPr>
            <a:spLocks noGrp="1"/>
          </p:cNvSpPr>
          <p:nvPr>
            <p:ph sz="half" idx="2"/>
          </p:nvPr>
        </p:nvSpPr>
        <p:spPr>
          <a:xfrm>
            <a:off x="640079" y="2311808"/>
            <a:ext cx="4521200" cy="3931920"/>
          </a:xfrm>
        </p:spPr>
        <p:txBody>
          <a:bodyPr vert="horz" lIns="45720" tIns="45720" rIns="45720" bIns="45720" rtlCol="0">
            <a:normAutofit/>
          </a:bodyPr>
          <a:lstStyle/>
          <a:p>
            <a:pPr>
              <a:lnSpc>
                <a:spcPct val="100000"/>
              </a:lnSpc>
            </a:pPr>
            <a:r>
              <a:rPr lang="vi-VN" dirty="0">
                <a:solidFill>
                  <a:srgbClr val="FFFFFF"/>
                </a:solidFill>
                <a:latin typeface="Calibri" panose="020F0502020204030204" pitchFamily="34" charset="0"/>
                <a:ea typeface="Calibri" panose="020F0502020204030204" pitchFamily="34" charset="0"/>
                <a:cs typeface="Calibri" panose="020F0502020204030204" pitchFamily="34" charset="0"/>
              </a:rPr>
              <a:t>Hệ thống quản lý đặt hàng, báo giá và hợp đồng tự động được xây dựng để phục vụ cả khách hàng và nhân viên sale/quản lý. Hệ thống bao gồm các chức năng quản lý sản phẩm, đơn hàng, báo giá, hợp đồng, cũng như các nghiệp vụ liên quan đến đăng ký, đăng nhập, quên mật khẩu cho cả người dùng và admin</a:t>
            </a:r>
            <a:endParaRPr lang="en-US"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Content Placeholder 7" descr="Sơ đồ vẽ nữ">
            <a:extLst>
              <a:ext uri="{FF2B5EF4-FFF2-40B4-BE49-F238E27FC236}">
                <a16:creationId xmlns:a16="http://schemas.microsoft.com/office/drawing/2014/main" id="{8DD7A02C-4969-42D5-B387-AD9EADB41392}"/>
              </a:ext>
            </a:extLst>
          </p:cNvPr>
          <p:cNvPicPr>
            <a:picLocks noGrp="1" noChangeAspect="1"/>
          </p:cNvPicPr>
          <p:nvPr>
            <p:ph sz="half" idx="1"/>
          </p:nvPr>
        </p:nvPicPr>
        <p:blipFill>
          <a:blip r:embed="rId3"/>
          <a:stretch>
            <a:fillRect/>
          </a:stretch>
        </p:blipFill>
        <p:spPr>
          <a:xfrm>
            <a:off x="5620947" y="1335024"/>
            <a:ext cx="5455921" cy="3573628"/>
          </a:xfrm>
          <a:prstGeom prst="rect">
            <a:avLst/>
          </a:prstGeom>
        </p:spPr>
      </p:pic>
      <p:sp>
        <p:nvSpPr>
          <p:cNvPr id="7" name="Slide Number Placeholder 6">
            <a:extLst>
              <a:ext uri="{FF2B5EF4-FFF2-40B4-BE49-F238E27FC236}">
                <a16:creationId xmlns:a16="http://schemas.microsoft.com/office/drawing/2014/main" id="{92E67194-06D4-DC42-B7D7-51344AF3F576}"/>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4</a:t>
            </a:fld>
            <a:endParaRPr lang="en-US"/>
          </a:p>
        </p:txBody>
      </p:sp>
    </p:spTree>
    <p:extLst>
      <p:ext uri="{BB962C8B-B14F-4D97-AF65-F5344CB8AC3E}">
        <p14:creationId xmlns:p14="http://schemas.microsoft.com/office/powerpoint/2010/main" val="48832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5CCA85-F9F2-DB7F-28AD-66E83FA675F9}"/>
            </a:ext>
          </a:extLst>
        </p:cNvPr>
        <p:cNvGrpSpPr/>
        <p:nvPr/>
      </p:nvGrpSpPr>
      <p:grpSpPr>
        <a:xfrm>
          <a:off x="0" y="0"/>
          <a:ext cx="0" cy="0"/>
          <a:chOff x="0" y="0"/>
          <a:chExt cx="0" cy="0"/>
        </a:xfrm>
      </p:grpSpPr>
      <p:sp>
        <p:nvSpPr>
          <p:cNvPr id="68" name="Rectangle 67">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70"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72" name="Straight Connector 71">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5C4BBB-B5AD-9DA6-680A-E1DD3E331D26}"/>
              </a:ext>
            </a:extLst>
          </p:cNvPr>
          <p:cNvSpPr txBox="1"/>
          <p:nvPr/>
        </p:nvSpPr>
        <p:spPr>
          <a:xfrm>
            <a:off x="2206897" y="4989786"/>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GB" sz="4800" dirty="0" err="1"/>
              <a:t>Màn</a:t>
            </a:r>
            <a:r>
              <a:rPr lang="en-GB" sz="4800" dirty="0"/>
              <a:t> </a:t>
            </a:r>
            <a:r>
              <a:rPr lang="en-GB" sz="4800" dirty="0" err="1"/>
              <a:t>hình</a:t>
            </a:r>
            <a:r>
              <a:rPr lang="en-GB" sz="4800" dirty="0"/>
              <a:t> </a:t>
            </a:r>
            <a:r>
              <a:rPr lang="en-GB" sz="4800" dirty="0" err="1"/>
              <a:t>quản</a:t>
            </a:r>
            <a:r>
              <a:rPr lang="en-GB" sz="4800" dirty="0"/>
              <a:t> </a:t>
            </a:r>
            <a:r>
              <a:rPr lang="en-GB" sz="4800" dirty="0" err="1"/>
              <a:t>lí</a:t>
            </a:r>
            <a:r>
              <a:rPr lang="en-GB" sz="4800" dirty="0"/>
              <a:t> </a:t>
            </a:r>
            <a:r>
              <a:rPr lang="en-GB" sz="4800" dirty="0" err="1"/>
              <a:t>khách</a:t>
            </a:r>
            <a:r>
              <a:rPr lang="en-GB" sz="4800" dirty="0"/>
              <a:t> </a:t>
            </a:r>
            <a:r>
              <a:rPr lang="en-GB" sz="4800" dirty="0" err="1"/>
              <a:t>hàng</a:t>
            </a:r>
            <a:endParaRPr lang="en-US" sz="11500" kern="1200" cap="all" spc="200" baseline="0" dirty="0">
              <a:solidFill>
                <a:schemeClr val="tx1">
                  <a:lumMod val="95000"/>
                  <a:lumOff val="5000"/>
                </a:schemeClr>
              </a:solidFill>
              <a:latin typeface="+mj-lt"/>
              <a:ea typeface="+mj-ea"/>
              <a:cs typeface="+mj-cs"/>
            </a:endParaRPr>
          </a:p>
        </p:txBody>
      </p:sp>
      <p:sp useBgFill="1">
        <p:nvSpPr>
          <p:cNvPr id="74" name="Rectangle 73">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E597334-9ADE-A340-62A7-525A18CE7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954233" y="640080"/>
            <a:ext cx="8277729" cy="3931920"/>
          </a:xfrm>
          <a:prstGeom prst="rect">
            <a:avLst/>
          </a:prstGeom>
          <a:noFill/>
        </p:spPr>
      </p:pic>
    </p:spTree>
    <p:extLst>
      <p:ext uri="{BB962C8B-B14F-4D97-AF65-F5344CB8AC3E}">
        <p14:creationId xmlns:p14="http://schemas.microsoft.com/office/powerpoint/2010/main" val="6905566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51BD60-B44F-3FC3-50CD-EB9DF5EBBD09}"/>
            </a:ext>
          </a:extLst>
        </p:cNvPr>
        <p:cNvGrpSpPr/>
        <p:nvPr/>
      </p:nvGrpSpPr>
      <p:grpSpPr>
        <a:xfrm>
          <a:off x="0" y="0"/>
          <a:ext cx="0" cy="0"/>
          <a:chOff x="0" y="0"/>
          <a:chExt cx="0" cy="0"/>
        </a:xfrm>
      </p:grpSpPr>
      <p:sp>
        <p:nvSpPr>
          <p:cNvPr id="68" name="Rectangle 67">
            <a:extLst>
              <a:ext uri="{FF2B5EF4-FFF2-40B4-BE49-F238E27FC236}">
                <a16:creationId xmlns:a16="http://schemas.microsoft.com/office/drawing/2014/main" id="{54C84021-0412-F9DB-D338-8F98F89BF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70" name="Oval 5">
            <a:extLst>
              <a:ext uri="{FF2B5EF4-FFF2-40B4-BE49-F238E27FC236}">
                <a16:creationId xmlns:a16="http://schemas.microsoft.com/office/drawing/2014/main" id="{0FA16086-272B-B1A1-05A7-62CC1CBB1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72" name="Straight Connector 71">
            <a:extLst>
              <a:ext uri="{FF2B5EF4-FFF2-40B4-BE49-F238E27FC236}">
                <a16:creationId xmlns:a16="http://schemas.microsoft.com/office/drawing/2014/main" id="{BB2CC17B-892E-4ECB-D96E-09FD25776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BD1713-DE68-BC66-B530-DAB893EED25A}"/>
              </a:ext>
            </a:extLst>
          </p:cNvPr>
          <p:cNvSpPr txBox="1"/>
          <p:nvPr/>
        </p:nvSpPr>
        <p:spPr>
          <a:xfrm>
            <a:off x="2206897" y="4989786"/>
            <a:ext cx="7772400" cy="1463040"/>
          </a:xfrm>
          <a:prstGeom prst="rect">
            <a:avLst/>
          </a:prstGeom>
        </p:spPr>
        <p:txBody>
          <a:bodyPr vert="horz" lIns="91440" tIns="45720" rIns="91440" bIns="45720" rtlCol="0" anchor="ctr">
            <a:normAutofit/>
          </a:bodyPr>
          <a:lstStyle/>
          <a:p>
            <a:pPr algn="r">
              <a:lnSpc>
                <a:spcPct val="80000"/>
              </a:lnSpc>
              <a:spcBef>
                <a:spcPct val="0"/>
              </a:spcBef>
              <a:spcAft>
                <a:spcPts val="600"/>
              </a:spcAft>
            </a:pPr>
            <a:r>
              <a:rPr lang="en-GB" sz="5400" dirty="0" err="1"/>
              <a:t>Màn</a:t>
            </a:r>
            <a:r>
              <a:rPr lang="en-GB" sz="5400" dirty="0"/>
              <a:t> </a:t>
            </a:r>
            <a:r>
              <a:rPr lang="en-GB" sz="5400" dirty="0" err="1"/>
              <a:t>hình</a:t>
            </a:r>
            <a:r>
              <a:rPr lang="en-GB" sz="5400" dirty="0"/>
              <a:t> </a:t>
            </a:r>
            <a:r>
              <a:rPr lang="en-GB" sz="5400" dirty="0" err="1"/>
              <a:t>quản</a:t>
            </a:r>
            <a:r>
              <a:rPr lang="en-GB" sz="5400" dirty="0"/>
              <a:t> </a:t>
            </a:r>
            <a:r>
              <a:rPr lang="en-GB" sz="5400" dirty="0" err="1"/>
              <a:t>lí</a:t>
            </a:r>
            <a:r>
              <a:rPr lang="en-GB" sz="5400" dirty="0"/>
              <a:t> </a:t>
            </a:r>
            <a:r>
              <a:rPr lang="en-GB" sz="5400" dirty="0" err="1"/>
              <a:t>sản</a:t>
            </a:r>
            <a:r>
              <a:rPr lang="en-GB" sz="5400" dirty="0"/>
              <a:t> </a:t>
            </a:r>
            <a:r>
              <a:rPr lang="en-GB" sz="5400" dirty="0" err="1"/>
              <a:t>phẩm</a:t>
            </a:r>
            <a:endParaRPr lang="en-US" sz="59500" kern="1200" cap="all" spc="200" baseline="0" dirty="0">
              <a:solidFill>
                <a:schemeClr val="tx1">
                  <a:lumMod val="95000"/>
                  <a:lumOff val="5000"/>
                </a:schemeClr>
              </a:solidFill>
              <a:latin typeface="+mj-lt"/>
              <a:ea typeface="+mj-ea"/>
              <a:cs typeface="+mj-cs"/>
            </a:endParaRPr>
          </a:p>
        </p:txBody>
      </p:sp>
      <p:sp useBgFill="1">
        <p:nvSpPr>
          <p:cNvPr id="74" name="Rectangle 73">
            <a:extLst>
              <a:ext uri="{FF2B5EF4-FFF2-40B4-BE49-F238E27FC236}">
                <a16:creationId xmlns:a16="http://schemas.microsoft.com/office/drawing/2014/main" id="{0D0001BB-D3DE-0AEA-029C-43FABED240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AF719C-5F19-ADE6-940F-0B0BC07FE2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9074" y="143479"/>
            <a:ext cx="9848367" cy="4935054"/>
          </a:xfrm>
          <a:prstGeom prst="rect">
            <a:avLst/>
          </a:prstGeom>
          <a:noFill/>
          <a:ln>
            <a:noFill/>
          </a:ln>
        </p:spPr>
      </p:pic>
    </p:spTree>
    <p:extLst>
      <p:ext uri="{BB962C8B-B14F-4D97-AF65-F5344CB8AC3E}">
        <p14:creationId xmlns:p14="http://schemas.microsoft.com/office/powerpoint/2010/main" val="29552049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176E-9856-F439-940D-3E357185A062}"/>
              </a:ext>
            </a:extLst>
          </p:cNvPr>
          <p:cNvSpPr>
            <a:spLocks noGrp="1"/>
          </p:cNvSpPr>
          <p:nvPr>
            <p:ph type="title"/>
          </p:nvPr>
        </p:nvSpPr>
        <p:spPr/>
        <p:txBody>
          <a:bodyPr anchor="t">
            <a:normAutofit/>
          </a:bodyPr>
          <a:lstStyle/>
          <a:p>
            <a:r>
              <a:rPr lang="vi-VN"/>
              <a:t>Kết luận</a:t>
            </a:r>
          </a:p>
        </p:txBody>
      </p:sp>
      <p:graphicFrame>
        <p:nvGraphicFramePr>
          <p:cNvPr id="10" name="Content Placeholder 2">
            <a:extLst>
              <a:ext uri="{FF2B5EF4-FFF2-40B4-BE49-F238E27FC236}">
                <a16:creationId xmlns:a16="http://schemas.microsoft.com/office/drawing/2014/main" id="{29C37BC8-B2B5-EE48-D6C0-E90FE17C8DDF}"/>
              </a:ext>
            </a:extLst>
          </p:cNvPr>
          <p:cNvGraphicFramePr>
            <a:graphicFrameLocks noGrp="1"/>
          </p:cNvGraphicFrame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775" y="3484563"/>
          <a:ext cx="10890250" cy="2833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FCB3B23-61C7-6F41-59C3-2608ACA5941B}"/>
              </a:ext>
            </a:extLst>
          </p:cNvPr>
          <p:cNvSpPr>
            <a:spLocks noGrp="1"/>
          </p:cNvSpPr>
          <p:nvPr>
            <p:ph type="dt" sz="half" idx="14"/>
          </p:nvPr>
        </p:nvSpPr>
        <p:spPr/>
        <p:txBody>
          <a:bodyPr anchor="ctr">
            <a:normAutofit/>
          </a:bodyPr>
          <a:lstStyle/>
          <a:p>
            <a:pPr>
              <a:spcAft>
                <a:spcPts val="600"/>
              </a:spcAft>
            </a:pPr>
            <a:fld id="{00556115-5F08-48BB-9AAD-5F98DFFE9348}" type="datetime1">
              <a:rPr lang="en-US" smtClean="0"/>
              <a:pPr>
                <a:spcAft>
                  <a:spcPts val="600"/>
                </a:spcAft>
              </a:pPr>
              <a:t>5/10/2025</a:t>
            </a:fld>
            <a:endParaRPr lang="en-US"/>
          </a:p>
        </p:txBody>
      </p:sp>
      <p:sp>
        <p:nvSpPr>
          <p:cNvPr id="5" name="Footer Placeholder 4">
            <a:extLst>
              <a:ext uri="{FF2B5EF4-FFF2-40B4-BE49-F238E27FC236}">
                <a16:creationId xmlns:a16="http://schemas.microsoft.com/office/drawing/2014/main" id="{79483D8D-03B8-9CFF-2189-608B94CD99D0}"/>
              </a:ext>
            </a:extLst>
          </p:cNvPr>
          <p:cNvSpPr>
            <a:spLocks noGrp="1"/>
          </p:cNvSpPr>
          <p:nvPr>
            <p:ph type="ftr" sz="quarter" idx="15"/>
          </p:nvPr>
        </p:nvSpPr>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182F967D-F10F-A10C-0BF1-94BA17100C22}"/>
              </a:ext>
            </a:extLst>
          </p:cNvPr>
          <p:cNvSpPr>
            <a:spLocks noGrp="1"/>
          </p:cNvSpPr>
          <p:nvPr>
            <p:ph type="sldNum" sz="quarter" idx="16"/>
          </p:nvPr>
        </p:nvSpPr>
        <p:spPr/>
        <p:txBody>
          <a:bodyPr anchor="ctr">
            <a:normAutofit/>
          </a:bodyPr>
          <a:lstStyle/>
          <a:p>
            <a:pPr>
              <a:spcAft>
                <a:spcPts val="600"/>
              </a:spcAft>
            </a:pPr>
            <a:fld id="{CC057153-B650-4DEB-B370-79DDCFDCE934}" type="slidenum">
              <a:rPr lang="en-US" smtClean="0"/>
              <a:pPr>
                <a:spcAft>
                  <a:spcPts val="600"/>
                </a:spcAft>
              </a:pPr>
              <a:t>42</a:t>
            </a:fld>
            <a:endParaRPr lang="en-US"/>
          </a:p>
        </p:txBody>
      </p:sp>
    </p:spTree>
    <p:extLst>
      <p:ext uri="{BB962C8B-B14F-4D97-AF65-F5344CB8AC3E}">
        <p14:creationId xmlns:p14="http://schemas.microsoft.com/office/powerpoint/2010/main" val="32448579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4DD0C-93AA-4B7B-49DD-03E7A09751D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A6CC6C5-2928-E921-ED7F-26B4EB73C988}"/>
              </a:ext>
            </a:extLst>
          </p:cNvPr>
          <p:cNvSpPr>
            <a:spLocks noGrp="1"/>
          </p:cNvSpPr>
          <p:nvPr>
            <p:ph type="title"/>
          </p:nvPr>
        </p:nvSpPr>
        <p:spPr>
          <a:xfrm>
            <a:off x="612648" y="640080"/>
            <a:ext cx="10890373" cy="1463040"/>
          </a:xfrm>
        </p:spPr>
        <p:txBody>
          <a:bodyPr/>
          <a:lstStyle/>
          <a:p>
            <a:pPr algn="ct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END</a:t>
            </a:r>
            <a:endParaRPr lang="vi-VN" dirty="0"/>
          </a:p>
        </p:txBody>
      </p:sp>
      <p:sp>
        <p:nvSpPr>
          <p:cNvPr id="12" name="Content Placeholder 2">
            <a:extLst>
              <a:ext uri="{FF2B5EF4-FFF2-40B4-BE49-F238E27FC236}">
                <a16:creationId xmlns:a16="http://schemas.microsoft.com/office/drawing/2014/main" id="{5089A8CC-A85E-09C9-F54D-F2721F15DA8F}"/>
              </a:ext>
            </a:extLst>
          </p:cNvPr>
          <p:cNvSpPr>
            <a:spLocks noGrp="1"/>
          </p:cNvSpPr>
          <p:nvPr>
            <p:ph sz="quarter" idx="13"/>
          </p:nvPr>
        </p:nvSpPr>
        <p:spPr>
          <a:xfrm>
            <a:off x="612648" y="3483864"/>
            <a:ext cx="10890374" cy="2834640"/>
          </a:xfrm>
        </p:spPr>
        <p:txBody>
          <a:bodyPr>
            <a:normAutofit/>
          </a:bodyPr>
          <a:lstStyle/>
          <a:p>
            <a:endParaRPr lang="vi-VN" sz="2800" dirty="0">
              <a:latin typeface="Arial" panose="020B0604020202020204" pitchFamily="34" charset="0"/>
              <a:cs typeface="Arial" panose="020B0604020202020204" pitchFamily="34" charset="0"/>
            </a:endParaRPr>
          </a:p>
        </p:txBody>
      </p:sp>
      <p:sp>
        <p:nvSpPr>
          <p:cNvPr id="13" name="Date Placeholder 3">
            <a:extLst>
              <a:ext uri="{FF2B5EF4-FFF2-40B4-BE49-F238E27FC236}">
                <a16:creationId xmlns:a16="http://schemas.microsoft.com/office/drawing/2014/main" id="{06E85482-B706-E0B3-A604-082F8173576A}"/>
              </a:ext>
            </a:extLst>
          </p:cNvPr>
          <p:cNvSpPr>
            <a:spLocks noGrp="1"/>
          </p:cNvSpPr>
          <p:nvPr>
            <p:ph type="dt" sz="half" idx="14"/>
          </p:nvPr>
        </p:nvSpPr>
        <p:spPr>
          <a:xfrm>
            <a:off x="1024129" y="6470704"/>
            <a:ext cx="2154143" cy="274320"/>
          </a:xfrm>
        </p:spPr>
        <p:txBody>
          <a:bodyPr/>
          <a:lstStyle/>
          <a:p>
            <a:r>
              <a:rPr lang="en-US" sz="2800" dirty="0"/>
              <a:t>10/05/2025</a:t>
            </a:r>
          </a:p>
        </p:txBody>
      </p:sp>
      <p:sp>
        <p:nvSpPr>
          <p:cNvPr id="14" name="Slide Number Placeholder 5">
            <a:extLst>
              <a:ext uri="{FF2B5EF4-FFF2-40B4-BE49-F238E27FC236}">
                <a16:creationId xmlns:a16="http://schemas.microsoft.com/office/drawing/2014/main" id="{147642A1-E1B6-22E8-37EC-2F745B357A0A}"/>
              </a:ext>
            </a:extLst>
          </p:cNvPr>
          <p:cNvSpPr>
            <a:spLocks noGrp="1"/>
          </p:cNvSpPr>
          <p:nvPr>
            <p:ph type="sldNum" sz="quarter" idx="16"/>
          </p:nvPr>
        </p:nvSpPr>
        <p:spPr>
          <a:xfrm>
            <a:off x="10837333" y="6470704"/>
            <a:ext cx="973667" cy="274320"/>
          </a:xfrm>
        </p:spPr>
        <p:txBody>
          <a:bodyPr/>
          <a:lstStyle/>
          <a:p>
            <a:fld id="{CC057153-B650-4DEB-B370-79DDCFDCE934}" type="slidenum">
              <a:rPr lang="en-US" smtClean="0"/>
              <a:pPr/>
              <a:t>43</a:t>
            </a:fld>
            <a:endParaRPr lang="en-US" dirty="0"/>
          </a:p>
        </p:txBody>
      </p:sp>
    </p:spTree>
    <p:extLst>
      <p:ext uri="{BB962C8B-B14F-4D97-AF65-F5344CB8AC3E}">
        <p14:creationId xmlns:p14="http://schemas.microsoft.com/office/powerpoint/2010/main" val="41935973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F6E9A-058C-67AD-E20C-B21C47CC2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3FB4A-0BD0-091C-03CD-453FADC64065}"/>
              </a:ext>
            </a:extLst>
          </p:cNvPr>
          <p:cNvSpPr>
            <a:spLocks noGrp="1"/>
          </p:cNvSpPr>
          <p:nvPr>
            <p:ph type="title"/>
          </p:nvPr>
        </p:nvSpPr>
        <p:spPr>
          <a:xfrm>
            <a:off x="785368" y="527404"/>
            <a:ext cx="6438392" cy="1197864"/>
          </a:xfrm>
        </p:spPr>
        <p:txBody>
          <a:bodyPr vert="horz" lIns="91440" tIns="45720" rIns="91440" bIns="45720" rtlCol="0" anchor="b">
            <a:normAutofit fontScale="90000"/>
          </a:bodyPr>
          <a:lstStyle/>
          <a:p>
            <a:r>
              <a:rPr lang="en-GB" dirty="0" err="1">
                <a:latin typeface="Calibri" panose="020F0502020204030204" pitchFamily="34" charset="0"/>
                <a:ea typeface="Calibri" panose="020F0502020204030204" pitchFamily="34" charset="0"/>
                <a:cs typeface="Calibri" panose="020F0502020204030204" pitchFamily="34" charset="0"/>
              </a:rPr>
              <a:t>Mô</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tả</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và</a:t>
            </a:r>
            <a:r>
              <a:rPr lang="en-GB" dirty="0">
                <a:latin typeface="Calibri" panose="020F0502020204030204" pitchFamily="34" charset="0"/>
                <a:ea typeface="Calibri" panose="020F0502020204030204" pitchFamily="34" charset="0"/>
                <a:cs typeface="Calibri" panose="020F0502020204030204" pitchFamily="34" charset="0"/>
              </a:rPr>
              <a:t> phi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57579C18-19BF-62D0-018C-827F0184C9D2}"/>
              </a:ext>
            </a:extLst>
          </p:cNvPr>
          <p:cNvSpPr>
            <a:spLocks noGrp="1"/>
          </p:cNvSpPr>
          <p:nvPr>
            <p:ph type="ftr" sz="quarter" idx="17"/>
          </p:nvPr>
        </p:nvSpPr>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E3F609F1-BFB8-E2CD-306B-8F73A1758E57}"/>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426F1C7B-1DE6-0FCD-F69E-BA6048A7A7E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801368"/>
            <a:ext cx="6479032" cy="4453128"/>
          </a:xfrm>
          <a:prstGeom prst="rect">
            <a:avLst/>
          </a:prstGeom>
        </p:spPr>
        <p:txBody>
          <a:bodyPr>
            <a:noAutofit/>
          </a:bodyPr>
          <a:lstStyle/>
          <a:p>
            <a:r>
              <a:rPr lang="vi-VN" b="1" dirty="0"/>
              <a:t>Quản lý người dùng</a:t>
            </a:r>
            <a:r>
              <a:rPr lang="vi-VN" dirty="0"/>
              <a:t>:</a:t>
            </a:r>
          </a:p>
          <a:p>
            <a:pPr lvl="1"/>
            <a:r>
              <a:rPr lang="vi-VN" dirty="0"/>
              <a:t>Đăng ký, đăng nhập, đăng xuất cho cả khách hàng và admin/nhân viên </a:t>
            </a:r>
            <a:r>
              <a:rPr lang="vi-VN" b="1" dirty="0"/>
              <a:t>1</a:t>
            </a:r>
            <a:r>
              <a:rPr lang="vi-VN" dirty="0"/>
              <a:t>.</a:t>
            </a:r>
          </a:p>
          <a:p>
            <a:pPr lvl="1"/>
            <a:r>
              <a:rPr lang="vi-VN" dirty="0"/>
              <a:t>Chức năng quên mật khẩu qua email hoặc OTP </a:t>
            </a:r>
            <a:r>
              <a:rPr lang="vi-VN" b="1" dirty="0"/>
              <a:t>2</a:t>
            </a:r>
            <a:r>
              <a:rPr lang="vi-VN" dirty="0"/>
              <a:t>.</a:t>
            </a:r>
          </a:p>
          <a:p>
            <a:pPr lvl="1"/>
            <a:r>
              <a:rPr lang="vi-VN" dirty="0"/>
              <a:t>Phân quyền người dùng (khách hàng, nhân viên sale, quản lý) </a:t>
            </a:r>
            <a:r>
              <a:rPr lang="vi-VN" b="1" dirty="0"/>
              <a:t>3</a:t>
            </a:r>
            <a:r>
              <a:rPr lang="vi-VN" dirty="0"/>
              <a:t>.</a:t>
            </a:r>
          </a:p>
          <a:p>
            <a:r>
              <a:rPr lang="vi-VN" b="1" dirty="0"/>
              <a:t>Quản lý đơn hàng</a:t>
            </a:r>
            <a:r>
              <a:rPr lang="vi-VN" dirty="0"/>
              <a:t>:</a:t>
            </a:r>
          </a:p>
          <a:p>
            <a:pPr lvl="1"/>
            <a:r>
              <a:rPr lang="vi-VN" dirty="0"/>
              <a:t>Khách hàng tạo đơn hàng từ danh sách sản phẩm </a:t>
            </a:r>
            <a:r>
              <a:rPr lang="vi-VN" b="1" dirty="0"/>
              <a:t>4</a:t>
            </a:r>
            <a:r>
              <a:rPr lang="vi-VN" dirty="0"/>
              <a:t>.</a:t>
            </a:r>
          </a:p>
          <a:p>
            <a:pPr lvl="1"/>
            <a:r>
              <a:rPr lang="vi-VN" dirty="0"/>
              <a:t>Nhân viên sale tiếp nhận và xử lý đơn </a:t>
            </a:r>
            <a:r>
              <a:rPr lang="vi-VN" b="1" dirty="0"/>
              <a:t>5</a:t>
            </a:r>
            <a:r>
              <a:rPr lang="vi-VN" dirty="0"/>
              <a:t>.</a:t>
            </a:r>
          </a:p>
          <a:p>
            <a:pPr lvl="1"/>
            <a:r>
              <a:rPr lang="vi-VN" dirty="0"/>
              <a:t>Cập nhật trạng thái đơn hàng qua các giai đoạn: "Chờ báo giá" → "Đã báo giá" → "Chờ xác nhận" → "Đã xác nhận" </a:t>
            </a:r>
            <a:r>
              <a:rPr lang="vi-VN" b="1" dirty="0"/>
              <a:t>6</a:t>
            </a:r>
            <a:r>
              <a:rPr lang="vi-VN" dirty="0"/>
              <a:t>.</a:t>
            </a:r>
          </a:p>
          <a:p>
            <a:r>
              <a:rPr lang="vi-VN" b="1" dirty="0"/>
              <a:t>Quản lý báo giá</a:t>
            </a:r>
            <a:r>
              <a:rPr lang="vi-VN" dirty="0"/>
              <a:t>:</a:t>
            </a:r>
          </a:p>
          <a:p>
            <a:pPr lvl="1"/>
            <a:r>
              <a:rPr lang="vi-VN" dirty="0"/>
              <a:t>Tự động tính toán giá sau khi áp dụng khuyến mãi và cấp độ khách hàng </a:t>
            </a:r>
            <a:r>
              <a:rPr lang="vi-VN" b="1" dirty="0"/>
              <a:t>7</a:t>
            </a:r>
            <a:r>
              <a:rPr lang="vi-VN" dirty="0"/>
              <a:t>.</a:t>
            </a:r>
          </a:p>
          <a:p>
            <a:pPr lvl="1"/>
            <a:r>
              <a:rPr lang="vi-VN" dirty="0"/>
              <a:t>Lưu và hiển thị lịch sử báo giá cho khách hàng </a:t>
            </a:r>
            <a:r>
              <a:rPr lang="vi-VN" b="1" dirty="0"/>
              <a:t>8</a:t>
            </a:r>
            <a:r>
              <a:rPr lang="vi-VN" dirty="0"/>
              <a:t>.</a:t>
            </a:r>
          </a:p>
          <a:p>
            <a:pPr lvl="1"/>
            <a:r>
              <a:rPr lang="vi-VN" dirty="0"/>
              <a:t>Gửi báo giá cho khách hàng xác nhận </a:t>
            </a:r>
            <a:r>
              <a:rPr lang="vi-VN" b="1" dirty="0"/>
              <a:t>9</a:t>
            </a:r>
            <a:r>
              <a:rPr lang="vi-VN" dirty="0"/>
              <a:t>.</a:t>
            </a:r>
          </a:p>
          <a:p>
            <a:br>
              <a:rPr lang="vi-VN" dirty="0"/>
            </a:br>
            <a:endParaRPr lang="vi-VN" dirty="0"/>
          </a:p>
        </p:txBody>
      </p:sp>
      <p:pic>
        <p:nvPicPr>
          <p:cNvPr id="12" name="Picture Placeholder 11" descr="A screenshot of a computer&#10;&#10;AI-generated content may be incorrect.">
            <a:extLst>
              <a:ext uri="{FF2B5EF4-FFF2-40B4-BE49-F238E27FC236}">
                <a16:creationId xmlns:a16="http://schemas.microsoft.com/office/drawing/2014/main" id="{C0D0496D-CCBD-46CA-296A-2F27ABD6B8FB}"/>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9161" r="29161"/>
          <a:stretch>
            <a:fillRect/>
          </a:stretch>
        </p:blipFill>
        <p:spPr>
          <a:xfrm>
            <a:off x="7223760" y="0"/>
            <a:ext cx="4841875" cy="6858000"/>
          </a:xfrm>
        </p:spPr>
      </p:pic>
    </p:spTree>
    <p:extLst>
      <p:ext uri="{BB962C8B-B14F-4D97-AF65-F5344CB8AC3E}">
        <p14:creationId xmlns:p14="http://schemas.microsoft.com/office/powerpoint/2010/main" val="26461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2572-BB64-F664-488B-5580DC4A5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77F76-0A29-B060-D1D2-6B469CE8AA1F}"/>
              </a:ext>
            </a:extLst>
          </p:cNvPr>
          <p:cNvSpPr>
            <a:spLocks noGrp="1"/>
          </p:cNvSpPr>
          <p:nvPr>
            <p:ph type="title"/>
          </p:nvPr>
        </p:nvSpPr>
        <p:spPr>
          <a:xfrm>
            <a:off x="785368" y="527404"/>
            <a:ext cx="6438392" cy="1197864"/>
          </a:xfrm>
        </p:spPr>
        <p:txBody>
          <a:bodyPr vert="horz" lIns="91440" tIns="45720" rIns="91440" bIns="45720" rtlCol="0" anchor="b">
            <a:normAutofit fontScale="90000"/>
          </a:bodyPr>
          <a:lstStyle/>
          <a:p>
            <a:r>
              <a:rPr lang="en-GB" dirty="0" err="1">
                <a:latin typeface="Calibri" panose="020F0502020204030204" pitchFamily="34" charset="0"/>
                <a:ea typeface="Calibri" panose="020F0502020204030204" pitchFamily="34" charset="0"/>
                <a:cs typeface="Calibri" panose="020F0502020204030204" pitchFamily="34" charset="0"/>
              </a:rPr>
              <a:t>Mô</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tả</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và</a:t>
            </a:r>
            <a:r>
              <a:rPr lang="en-GB" dirty="0">
                <a:latin typeface="Calibri" panose="020F0502020204030204" pitchFamily="34" charset="0"/>
                <a:ea typeface="Calibri" panose="020F0502020204030204" pitchFamily="34" charset="0"/>
                <a:cs typeface="Calibri" panose="020F0502020204030204" pitchFamily="34" charset="0"/>
              </a:rPr>
              <a:t> phi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05085B1A-5B73-0E2C-855C-8157C189882F}"/>
              </a:ext>
            </a:extLst>
          </p:cNvPr>
          <p:cNvSpPr>
            <a:spLocks noGrp="1"/>
          </p:cNvSpPr>
          <p:nvPr>
            <p:ph type="ftr" sz="quarter" idx="17"/>
          </p:nvPr>
        </p:nvSpPr>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2C45146F-6AC6-05C5-52FA-514C7C9A5A8F}"/>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sp>
        <p:nvSpPr>
          <p:cNvPr id="8" name="TextBox 7">
            <a:extLst>
              <a:ext uri="{FF2B5EF4-FFF2-40B4-BE49-F238E27FC236}">
                <a16:creationId xmlns:a16="http://schemas.microsoft.com/office/drawing/2014/main" id="{1AC4CAF7-E074-E078-34B9-36B9874A9AA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1801368"/>
            <a:ext cx="6479032" cy="4453128"/>
          </a:xfrm>
          <a:prstGeom prst="rect">
            <a:avLst/>
          </a:prstGeom>
        </p:spPr>
        <p:txBody>
          <a:bodyPr>
            <a:noAutofit/>
          </a:bodyPr>
          <a:lstStyle/>
          <a:p>
            <a:r>
              <a:rPr lang="vi-VN" b="1" dirty="0"/>
              <a:t>Phi chức năng:</a:t>
            </a:r>
          </a:p>
          <a:p>
            <a:r>
              <a:rPr lang="vi-VN" b="1" dirty="0"/>
              <a:t>Bảo mật</a:t>
            </a:r>
            <a:r>
              <a:rPr lang="vi-VN" dirty="0"/>
              <a:t>:</a:t>
            </a:r>
          </a:p>
          <a:p>
            <a:pPr lvl="1"/>
            <a:r>
              <a:rPr lang="vi-VN" dirty="0"/>
              <a:t>Sử dụng xác thực JWT/Token </a:t>
            </a:r>
            <a:r>
              <a:rPr lang="vi-VN" b="1" dirty="0"/>
              <a:t>10</a:t>
            </a:r>
            <a:r>
              <a:rPr lang="vi-VN" dirty="0"/>
              <a:t>.</a:t>
            </a:r>
          </a:p>
          <a:p>
            <a:pPr lvl="1"/>
            <a:r>
              <a:rPr lang="vi-VN" dirty="0"/>
              <a:t>Mã hóa mật khẩu và dữ liệu nhạy cảm </a:t>
            </a:r>
            <a:r>
              <a:rPr lang="vi-VN" b="1" dirty="0"/>
              <a:t>11</a:t>
            </a:r>
            <a:r>
              <a:rPr lang="vi-VN" dirty="0"/>
              <a:t>.</a:t>
            </a:r>
          </a:p>
          <a:p>
            <a:pPr lvl="1"/>
            <a:r>
              <a:rPr lang="vi-VN" dirty="0"/>
              <a:t>Xác thực đa lớp nếu cần thiết (2FA) </a:t>
            </a:r>
            <a:r>
              <a:rPr lang="vi-VN" b="1" dirty="0"/>
              <a:t>12</a:t>
            </a:r>
            <a:r>
              <a:rPr lang="vi-VN" dirty="0"/>
              <a:t>.</a:t>
            </a:r>
          </a:p>
          <a:p>
            <a:r>
              <a:rPr lang="vi-VN" b="1" dirty="0"/>
              <a:t>Hiệu năng</a:t>
            </a:r>
            <a:r>
              <a:rPr lang="vi-VN" dirty="0"/>
              <a:t>:</a:t>
            </a:r>
          </a:p>
          <a:p>
            <a:pPr lvl="1"/>
            <a:r>
              <a:rPr lang="vi-VN" dirty="0"/>
              <a:t>Đảm bảo xử lý đồng thời nhiều đơn hàng, báo giá trong thời gian thực </a:t>
            </a:r>
            <a:r>
              <a:rPr lang="vi-VN" b="1" dirty="0"/>
              <a:t>13</a:t>
            </a:r>
            <a:r>
              <a:rPr lang="vi-VN" dirty="0"/>
              <a:t>.</a:t>
            </a:r>
          </a:p>
          <a:p>
            <a:pPr lvl="1"/>
            <a:r>
              <a:rPr lang="vi-VN" dirty="0"/>
              <a:t>Caching dữ liệu sản phẩm, báo giá để giảm tải </a:t>
            </a:r>
            <a:r>
              <a:rPr lang="vi-VN" b="1" dirty="0"/>
              <a:t>14</a:t>
            </a:r>
            <a:r>
              <a:rPr lang="vi-VN" dirty="0"/>
              <a:t>.</a:t>
            </a:r>
          </a:p>
        </p:txBody>
      </p:sp>
      <p:pic>
        <p:nvPicPr>
          <p:cNvPr id="12" name="Picture Placeholder 11" descr="A screenshot of a computer&#10;&#10;AI-generated content may be incorrect.">
            <a:extLst>
              <a:ext uri="{FF2B5EF4-FFF2-40B4-BE49-F238E27FC236}">
                <a16:creationId xmlns:a16="http://schemas.microsoft.com/office/drawing/2014/main" id="{B2957FE0-3777-08FB-93FF-6F96FA3A970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9161" r="29161"/>
          <a:stretch>
            <a:fillRect/>
          </a:stretch>
        </p:blipFill>
        <p:spPr>
          <a:xfrm>
            <a:off x="7223760" y="0"/>
            <a:ext cx="4841875" cy="6858000"/>
          </a:xfrm>
        </p:spPr>
      </p:pic>
    </p:spTree>
    <p:extLst>
      <p:ext uri="{BB962C8B-B14F-4D97-AF65-F5344CB8AC3E}">
        <p14:creationId xmlns:p14="http://schemas.microsoft.com/office/powerpoint/2010/main" val="3043416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7935-F32B-49F6-9974-688402434DF7}"/>
              </a:ext>
            </a:extLst>
          </p:cNvPr>
          <p:cNvSpPr>
            <a:spLocks noGrp="1"/>
          </p:cNvSpPr>
          <p:nvPr>
            <p:ph type="title"/>
          </p:nvPr>
        </p:nvSpPr>
        <p:spPr>
          <a:xfrm>
            <a:off x="1029208" y="695960"/>
            <a:ext cx="6858000" cy="841248"/>
          </a:xfrm>
        </p:spPr>
        <p:txBody>
          <a:bodyPr vert="horz" lIns="91440" tIns="45720" rIns="91440" bIns="45720" rtlCol="0" anchor="b">
            <a:normAutofit/>
          </a:bodyPr>
          <a:lstStyle/>
          <a:p>
            <a:r>
              <a:rPr lang="en-US" b="0" kern="1200" dirty="0" err="1">
                <a:latin typeface="Calibri" panose="020F0502020204030204" pitchFamily="34" charset="0"/>
                <a:ea typeface="Calibri" panose="020F0502020204030204" pitchFamily="34" charset="0"/>
                <a:cs typeface="Calibri" panose="020F0502020204030204" pitchFamily="34" charset="0"/>
              </a:rPr>
              <a:t>Mô</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tả</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các</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công</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nghệ</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0F11805B-F3A9-387C-DEEC-6E23D733DD05}"/>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7</a:t>
            </a:fld>
            <a:endParaRPr lang="en-US" dirty="0"/>
          </a:p>
        </p:txBody>
      </p:sp>
      <p:graphicFrame>
        <p:nvGraphicFramePr>
          <p:cNvPr id="9" name="Table 8">
            <a:extLst>
              <a:ext uri="{FF2B5EF4-FFF2-40B4-BE49-F238E27FC236}">
                <a16:creationId xmlns:a16="http://schemas.microsoft.com/office/drawing/2014/main" id="{E03DDE85-76C3-1953-37A2-6C6B4C674613}"/>
              </a:ext>
            </a:extLst>
          </p:cNvPr>
          <p:cNvGraphicFramePr>
            <a:graphicFrameLocks noGrp="1"/>
          </p:cNvGraphicFramePr>
          <p:nvPr>
            <p:extLst>
              <p:ext uri="{D42A27DB-BD31-4B8C-83A1-F6EECF244321}">
                <p14:modId xmlns:p14="http://schemas.microsoft.com/office/powerpoint/2010/main" val="1145734298"/>
              </p:ext>
            </p:extLst>
          </p:nvPr>
        </p:nvGraphicFramePr>
        <p:xfrm>
          <a:off x="1104106" y="2052320"/>
          <a:ext cx="9370854" cy="3830319"/>
        </p:xfrm>
        <a:graphic>
          <a:graphicData uri="http://schemas.openxmlformats.org/drawingml/2006/table">
            <a:tbl>
              <a:tblPr firstRow="1" firstCol="1" bandRow="1">
                <a:tableStyleId>{5C22544A-7EE6-4342-B048-85BDC9FD1C3A}</a:tableStyleId>
              </a:tblPr>
              <a:tblGrid>
                <a:gridCol w="3464800">
                  <a:extLst>
                    <a:ext uri="{9D8B030D-6E8A-4147-A177-3AD203B41FA5}">
                      <a16:colId xmlns:a16="http://schemas.microsoft.com/office/drawing/2014/main" val="4221211809"/>
                    </a:ext>
                  </a:extLst>
                </a:gridCol>
                <a:gridCol w="5906054">
                  <a:extLst>
                    <a:ext uri="{9D8B030D-6E8A-4147-A177-3AD203B41FA5}">
                      <a16:colId xmlns:a16="http://schemas.microsoft.com/office/drawing/2014/main" val="953922022"/>
                    </a:ext>
                  </a:extLst>
                </a:gridCol>
              </a:tblGrid>
              <a:tr h="793357">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Thành </a:t>
                      </a:r>
                      <a:r>
                        <a:rPr lang="en-US" sz="2500" dirty="0" err="1">
                          <a:effectLst/>
                          <a:latin typeface="Arial" panose="020B0604020202020204" pitchFamily="34" charset="0"/>
                          <a:cs typeface="Arial" panose="020B0604020202020204" pitchFamily="34" charset="0"/>
                        </a:rPr>
                        <a:t>phần</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hệ</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thống</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Công </a:t>
                      </a:r>
                      <a:r>
                        <a:rPr lang="en-US" sz="2500" dirty="0" err="1">
                          <a:effectLst/>
                          <a:latin typeface="Arial" panose="020B0604020202020204" pitchFamily="34" charset="0"/>
                          <a:cs typeface="Arial" panose="020B0604020202020204" pitchFamily="34" charset="0"/>
                        </a:rPr>
                        <a:t>nghệ</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sử</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dụng</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19740270"/>
                  </a:ext>
                </a:extLst>
              </a:tr>
              <a:tr h="376135">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Frontend</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React Native</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348899590"/>
                  </a:ext>
                </a:extLst>
              </a:tr>
              <a:tr h="376135">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Backend</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Node.js</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652478202"/>
                  </a:ext>
                </a:extLst>
              </a:tr>
              <a:tr h="376135">
                <a:tc>
                  <a:txBody>
                    <a:bodyPr/>
                    <a:lstStyle/>
                    <a:p>
                      <a:pPr>
                        <a:lnSpc>
                          <a:spcPct val="115000"/>
                        </a:lnSpc>
                        <a:spcAft>
                          <a:spcPts val="1000"/>
                        </a:spcAft>
                        <a:buNone/>
                      </a:pPr>
                      <a:r>
                        <a:rPr lang="en-US" sz="2200" dirty="0" err="1">
                          <a:effectLst/>
                          <a:latin typeface="Arial" panose="020B0604020202020204" pitchFamily="34" charset="0"/>
                          <a:cs typeface="Arial" panose="020B0604020202020204" pitchFamily="34" charset="0"/>
                        </a:rPr>
                        <a:t>Cơ</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sở</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dữ</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liệu</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MySQL</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680111595"/>
                  </a:ext>
                </a:extLst>
              </a:tr>
              <a:tr h="766211">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Xác thực bảo mật</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JWT (JSON Web Token), </a:t>
                      </a:r>
                      <a:r>
                        <a:rPr lang="en-US" sz="2200" dirty="0" err="1">
                          <a:effectLst/>
                          <a:latin typeface="Arial" panose="020B0604020202020204" pitchFamily="34" charset="0"/>
                          <a:cs typeface="Arial" panose="020B0604020202020204" pitchFamily="34" charset="0"/>
                        </a:rPr>
                        <a:t>BCrypt</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cho</a:t>
                      </a:r>
                      <a:r>
                        <a:rPr lang="en-US" sz="2200" dirty="0">
                          <a:effectLst/>
                          <a:latin typeface="Arial" panose="020B0604020202020204" pitchFamily="34" charset="0"/>
                          <a:cs typeface="Arial" panose="020B0604020202020204" pitchFamily="34" charset="0"/>
                        </a:rPr>
                        <a:t> hash </a:t>
                      </a:r>
                      <a:r>
                        <a:rPr lang="en-US" sz="2200" dirty="0" err="1">
                          <a:effectLst/>
                          <a:latin typeface="Arial" panose="020B0604020202020204" pitchFamily="34" charset="0"/>
                          <a:cs typeface="Arial" panose="020B0604020202020204" pitchFamily="34" charset="0"/>
                        </a:rPr>
                        <a:t>mật</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khẩu</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83516881"/>
                  </a:ext>
                </a:extLst>
              </a:tr>
              <a:tr h="376135">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Gửi email/OTP</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SMTP</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011426415"/>
                  </a:ext>
                </a:extLst>
              </a:tr>
              <a:tr h="766211">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Hệ thống Microservices </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Docker</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44059017"/>
                  </a:ext>
                </a:extLst>
              </a:tr>
            </a:tbl>
          </a:graphicData>
        </a:graphic>
      </p:graphicFrame>
    </p:spTree>
    <p:extLst>
      <p:ext uri="{BB962C8B-B14F-4D97-AF65-F5344CB8AC3E}">
        <p14:creationId xmlns:p14="http://schemas.microsoft.com/office/powerpoint/2010/main" val="145171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E4BB-93FA-E0BD-70AA-5729A97E3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76296-191C-A3E6-484E-476BE899B465}"/>
              </a:ext>
            </a:extLst>
          </p:cNvPr>
          <p:cNvSpPr>
            <a:spLocks noGrp="1"/>
          </p:cNvSpPr>
          <p:nvPr>
            <p:ph type="title"/>
          </p:nvPr>
        </p:nvSpPr>
        <p:spPr/>
        <p:txBody>
          <a:bodyPr anchor="b">
            <a:normAutofit/>
          </a:bodyPr>
          <a:lstStyle/>
          <a:p>
            <a:r>
              <a:rPr lang="en-GB" b="1" dirty="0"/>
              <a:t>PHÂN TÍCH </a:t>
            </a:r>
            <a:r>
              <a:rPr lang="en-US" b="1" dirty="0" err="1"/>
              <a:t>Sơ</a:t>
            </a:r>
            <a:r>
              <a:rPr lang="en-US" b="1" dirty="0"/>
              <a:t> </a:t>
            </a:r>
            <a:r>
              <a:rPr lang="en-US" b="1" dirty="0" err="1"/>
              <a:t>đồ</a:t>
            </a:r>
            <a:r>
              <a:rPr lang="en-US" b="1" dirty="0"/>
              <a:t> use case </a:t>
            </a:r>
            <a:r>
              <a:rPr lang="en-US" b="1" dirty="0" err="1"/>
              <a:t>tổng</a:t>
            </a:r>
            <a:r>
              <a:rPr lang="en-US" b="1" dirty="0"/>
              <a:t> </a:t>
            </a:r>
            <a:r>
              <a:rPr lang="en-US" b="1" dirty="0" err="1"/>
              <a:t>quát</a:t>
            </a:r>
            <a:endParaRPr lang="vi-VN" b="1" dirty="0"/>
          </a:p>
        </p:txBody>
      </p:sp>
    </p:spTree>
    <p:extLst>
      <p:ext uri="{BB962C8B-B14F-4D97-AF65-F5344CB8AC3E}">
        <p14:creationId xmlns:p14="http://schemas.microsoft.com/office/powerpoint/2010/main" val="214239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852B-1EFA-2625-0F44-9714DE92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65279-CF32-4FCF-05C5-DC6B50D95C2A}"/>
              </a:ext>
            </a:extLst>
          </p:cNvPr>
          <p:cNvSpPr>
            <a:spLocks noGrp="1"/>
          </p:cNvSpPr>
          <p:nvPr>
            <p:ph type="title"/>
          </p:nvPr>
        </p:nvSpPr>
        <p:spPr>
          <a:xfrm>
            <a:off x="7972552" y="704088"/>
            <a:ext cx="4290568" cy="1947672"/>
          </a:xfrm>
        </p:spPr>
        <p:txBody>
          <a:bodyPr vert="horz" lIns="91440" tIns="45720" rIns="91440" bIns="45720" rtlCol="0" anchor="b">
            <a:normAutofit/>
          </a:bodyPr>
          <a:lstStyle/>
          <a:p>
            <a:r>
              <a:rPr lang="en-GB" dirty="0" err="1">
                <a:latin typeface="Arial" panose="020B0604020202020204" pitchFamily="34" charset="0"/>
                <a:cs typeface="Arial" panose="020B0604020202020204" pitchFamily="34" charset="0"/>
              </a:rPr>
              <a:t>Sơ</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đồ</a:t>
            </a:r>
            <a:r>
              <a:rPr lang="en-GB" dirty="0">
                <a:latin typeface="Arial" panose="020B0604020202020204" pitchFamily="34" charset="0"/>
                <a:cs typeface="Arial" panose="020B0604020202020204" pitchFamily="34" charset="0"/>
              </a:rPr>
              <a:t> use case </a:t>
            </a:r>
            <a:r>
              <a:rPr lang="en-GB" dirty="0" err="1">
                <a:latin typeface="Arial" panose="020B0604020202020204" pitchFamily="34" charset="0"/>
                <a:cs typeface="Arial" panose="020B0604020202020204" pitchFamily="34" charset="0"/>
              </a:rPr>
              <a:t>tổng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quát</a:t>
            </a:r>
            <a:endParaRPr lang="en-US" b="0" kern="1200" dirty="0">
              <a:latin typeface="Arial" panose="020B0604020202020204" pitchFamily="34" charset="0"/>
              <a:cs typeface="Arial" panose="020B0604020202020204" pitchFamily="34" charset="0"/>
            </a:endParaRPr>
          </a:p>
        </p:txBody>
      </p:sp>
      <p:pic>
        <p:nvPicPr>
          <p:cNvPr id="11" name="Picture Placeholder 10" descr="A diagram of a network&#10;&#10;AI-generated content may be incorrect.">
            <a:extLst>
              <a:ext uri="{FF2B5EF4-FFF2-40B4-BE49-F238E27FC236}">
                <a16:creationId xmlns:a16="http://schemas.microsoft.com/office/drawing/2014/main" id="{5D9A3E9A-3E5E-5942-6FCD-7EFA63C0E4B4}"/>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9537" r="9537"/>
          <a:stretch>
            <a:fillRect/>
          </a:stretch>
        </p:blipFill>
        <p:spPr/>
      </p:pic>
    </p:spTree>
    <p:extLst>
      <p:ext uri="{BB962C8B-B14F-4D97-AF65-F5344CB8AC3E}">
        <p14:creationId xmlns:p14="http://schemas.microsoft.com/office/powerpoint/2010/main" val="3021467984"/>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hromaVTI">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_wac_SD_V6" id="{813CACB7-FFBF-451F-BE39-76C974DD84B4}" vid="{7DDF0AE8-F247-461D-B301-0BD9E5C3ACCC}"/>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TotalTime>
  <Words>3962</Words>
  <Application>Microsoft Office PowerPoint</Application>
  <PresentationFormat>Widescreen</PresentationFormat>
  <Paragraphs>301</Paragraphs>
  <Slides>43</Slides>
  <Notes>42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Aptos</vt:lpstr>
      <vt:lpstr>Aptos Light</vt:lpstr>
      <vt:lpstr>Arial</vt:lpstr>
      <vt:lpstr>Calibri</vt:lpstr>
      <vt:lpstr>Times New Roman</vt:lpstr>
      <vt:lpstr>Tw Cen MT</vt:lpstr>
      <vt:lpstr>Tw Cen MT Condensed</vt:lpstr>
      <vt:lpstr>Wingdings 3</vt:lpstr>
      <vt:lpstr>ChromaVTI</vt:lpstr>
      <vt:lpstr>Integral</vt:lpstr>
      <vt:lpstr>Xây Dựng Website Quản Lý Chính Sách Bán Hàng Và Quyền Lợi Khách Hàng</vt:lpstr>
      <vt:lpstr>MụC lục</vt:lpstr>
      <vt:lpstr>Giới thiệu tổng quan</vt:lpstr>
      <vt:lpstr>Mô tả bài toán</vt:lpstr>
      <vt:lpstr>Mô tả chức năng và phi chức năng</vt:lpstr>
      <vt:lpstr>Mô tả chức năng và phi chức năng</vt:lpstr>
      <vt:lpstr>Mô tả các công nghệ</vt:lpstr>
      <vt:lpstr>PHÂN TÍCH Sơ đồ use case tổng quát</vt:lpstr>
      <vt:lpstr>Sơ đồ use case tổng quát</vt:lpstr>
      <vt:lpstr>Công nghệ sử dụng</vt:lpstr>
      <vt:lpstr>Công nghệ sử dụng</vt:lpstr>
      <vt:lpstr>Use Case  QLDanhMuc</vt:lpstr>
      <vt:lpstr>Use Case  QLDanhMuc</vt:lpstr>
      <vt:lpstr>Use Case  QLHopDong</vt:lpstr>
      <vt:lpstr>Use Case  QLHopDong</vt:lpstr>
      <vt:lpstr>Use Case QLKhuyenMai</vt:lpstr>
      <vt:lpstr>Use Case QLKhuyenMai</vt:lpstr>
      <vt:lpstr>Use Case QLKhuyenMai</vt:lpstr>
      <vt:lpstr>2.3. Sơ đồ phân tích cơ sở dữ liệu</vt:lpstr>
      <vt:lpstr>Sơ đồ phân tích cơ sở dữ liệu</vt:lpstr>
      <vt:lpstr>THIẾT KẾ</vt:lpstr>
      <vt:lpstr>Sơ đồ tuần tự cho các nghiệp vụ thường xuyên</vt:lpstr>
      <vt:lpstr>Sơ đồ nghiệp vụ thêm sản phẩm</vt:lpstr>
      <vt:lpstr>Sơ đồ nghiệp vụ sửa sản phẩm</vt:lpstr>
      <vt:lpstr>Sơ đồ nghiệp vụ sửa sản phẩm</vt:lpstr>
      <vt:lpstr>Sơ đồ nghiệp vụ xin báo giá</vt:lpstr>
      <vt:lpstr>Sơ đồ nghiệp vụ xử lí báo giá</vt:lpstr>
      <vt:lpstr>Mô hình triển khai trên Cloud</vt:lpstr>
      <vt:lpstr>Minh họa giao diện</vt:lpstr>
      <vt:lpstr>Giao diện người dùng chính</vt:lpstr>
      <vt:lpstr>Các chức năng giao diện</vt:lpstr>
      <vt:lpstr>Các chức năng giao diện</vt:lpstr>
      <vt:lpstr>TRIỂN KHAI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Tram</dc:creator>
  <cp:lastModifiedBy>Dao Tram</cp:lastModifiedBy>
  <cp:revision>1</cp:revision>
  <dcterms:created xsi:type="dcterms:W3CDTF">2025-05-10T15:24:31Z</dcterms:created>
  <dcterms:modified xsi:type="dcterms:W3CDTF">2025-05-10T16:57:06Z</dcterms:modified>
</cp:coreProperties>
</file>